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66" r:id="rId8"/>
    <p:sldId id="267" r:id="rId9"/>
    <p:sldId id="265" r:id="rId10"/>
    <p:sldId id="269" r:id="rId11"/>
    <p:sldId id="263" r:id="rId12"/>
    <p:sldId id="258" r:id="rId13"/>
    <p:sldId id="268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18491-38D1-4A2D-AE4C-E6EBBE327E3D}" v="4" dt="2024-12-16T10:49:0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216" autoAdjust="0"/>
  </p:normalViewPr>
  <p:slideViewPr>
    <p:cSldViewPr showGuides="1">
      <p:cViewPr varScale="1">
        <p:scale>
          <a:sx n="48" d="100"/>
          <a:sy n="48" d="100"/>
        </p:scale>
        <p:origin x="11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Murrell" userId="65c6c7d7-9b1a-4ab7-9409-5b6ccae7013f" providerId="ADAL" clId="{2410A0C4-0257-4BA0-9593-0D59BF4C359A}"/>
    <pc:docChg chg="delSld modSld">
      <pc:chgData name="George Murrell" userId="65c6c7d7-9b1a-4ab7-9409-5b6ccae7013f" providerId="ADAL" clId="{2410A0C4-0257-4BA0-9593-0D59BF4C359A}" dt="2024-07-04T17:05:30.849" v="2" actId="1076"/>
      <pc:docMkLst>
        <pc:docMk/>
      </pc:docMkLst>
      <pc:sldChg chg="del">
        <pc:chgData name="George Murrell" userId="65c6c7d7-9b1a-4ab7-9409-5b6ccae7013f" providerId="ADAL" clId="{2410A0C4-0257-4BA0-9593-0D59BF4C359A}" dt="2024-07-04T17:03:53.653" v="0" actId="2696"/>
        <pc:sldMkLst>
          <pc:docMk/>
          <pc:sldMk cId="2211072307" sldId="259"/>
        </pc:sldMkLst>
      </pc:sldChg>
      <pc:sldChg chg="del">
        <pc:chgData name="George Murrell" userId="65c6c7d7-9b1a-4ab7-9409-5b6ccae7013f" providerId="ADAL" clId="{2410A0C4-0257-4BA0-9593-0D59BF4C359A}" dt="2024-07-04T17:04:02.539" v="1" actId="2696"/>
        <pc:sldMkLst>
          <pc:docMk/>
          <pc:sldMk cId="3820465556" sldId="262"/>
        </pc:sldMkLst>
      </pc:sldChg>
      <pc:sldChg chg="modSp mod">
        <pc:chgData name="George Murrell" userId="65c6c7d7-9b1a-4ab7-9409-5b6ccae7013f" providerId="ADAL" clId="{2410A0C4-0257-4BA0-9593-0D59BF4C359A}" dt="2024-07-04T17:05:30.849" v="2" actId="1076"/>
        <pc:sldMkLst>
          <pc:docMk/>
          <pc:sldMk cId="1928659658" sldId="266"/>
        </pc:sldMkLst>
        <pc:picChg chg="mod">
          <ac:chgData name="George Murrell" userId="65c6c7d7-9b1a-4ab7-9409-5b6ccae7013f" providerId="ADAL" clId="{2410A0C4-0257-4BA0-9593-0D59BF4C359A}" dt="2024-07-04T17:05:30.849" v="2" actId="1076"/>
          <ac:picMkLst>
            <pc:docMk/>
            <pc:sldMk cId="1928659658" sldId="266"/>
            <ac:picMk id="8" creationId="{FB82AA74-CB16-823C-3CAD-4A1AF30D8F6A}"/>
          </ac:picMkLst>
        </pc:picChg>
      </pc:sldChg>
    </pc:docChg>
  </pc:docChgLst>
  <pc:docChgLst>
    <pc:chgData name="George Murrell" userId="65c6c7d7-9b1a-4ab7-9409-5b6ccae7013f" providerId="ADAL" clId="{1BBD521A-4E3A-493D-A59C-1E721D9D735C}"/>
    <pc:docChg chg="modSld">
      <pc:chgData name="George Murrell" userId="65c6c7d7-9b1a-4ab7-9409-5b6ccae7013f" providerId="ADAL" clId="{1BBD521A-4E3A-493D-A59C-1E721D9D735C}" dt="2024-12-10T14:01:05.910" v="12" actId="20577"/>
      <pc:docMkLst>
        <pc:docMk/>
      </pc:docMkLst>
      <pc:sldChg chg="modNotesTx">
        <pc:chgData name="George Murrell" userId="65c6c7d7-9b1a-4ab7-9409-5b6ccae7013f" providerId="ADAL" clId="{1BBD521A-4E3A-493D-A59C-1E721D9D735C}" dt="2024-12-10T14:00:23.634" v="0" actId="20577"/>
        <pc:sldMkLst>
          <pc:docMk/>
          <pc:sldMk cId="882793028" sldId="256"/>
        </pc:sldMkLst>
      </pc:sldChg>
      <pc:sldChg chg="modNotesTx">
        <pc:chgData name="George Murrell" userId="65c6c7d7-9b1a-4ab7-9409-5b6ccae7013f" providerId="ADAL" clId="{1BBD521A-4E3A-493D-A59C-1E721D9D735C}" dt="2024-12-10T14:00:28.504" v="1" actId="20577"/>
        <pc:sldMkLst>
          <pc:docMk/>
          <pc:sldMk cId="365344520" sldId="257"/>
        </pc:sldMkLst>
      </pc:sldChg>
      <pc:sldChg chg="modNotesTx">
        <pc:chgData name="George Murrell" userId="65c6c7d7-9b1a-4ab7-9409-5b6ccae7013f" providerId="ADAL" clId="{1BBD521A-4E3A-493D-A59C-1E721D9D735C}" dt="2024-12-10T14:00:51.561" v="7" actId="20577"/>
        <pc:sldMkLst>
          <pc:docMk/>
          <pc:sldMk cId="900014530" sldId="258"/>
        </pc:sldMkLst>
      </pc:sldChg>
      <pc:sldChg chg="modNotesTx">
        <pc:chgData name="George Murrell" userId="65c6c7d7-9b1a-4ab7-9409-5b6ccae7013f" providerId="ADAL" clId="{1BBD521A-4E3A-493D-A59C-1E721D9D735C}" dt="2024-12-10T14:00:39.798" v="5" actId="20577"/>
        <pc:sldMkLst>
          <pc:docMk/>
          <pc:sldMk cId="3190271963" sldId="263"/>
        </pc:sldMkLst>
      </pc:sldChg>
      <pc:sldChg chg="modNotesTx">
        <pc:chgData name="George Murrell" userId="65c6c7d7-9b1a-4ab7-9409-5b6ccae7013f" providerId="ADAL" clId="{1BBD521A-4E3A-493D-A59C-1E721D9D735C}" dt="2024-12-10T14:01:05.910" v="12" actId="20577"/>
        <pc:sldMkLst>
          <pc:docMk/>
          <pc:sldMk cId="2237589107" sldId="264"/>
        </pc:sldMkLst>
      </pc:sldChg>
      <pc:sldChg chg="modNotesTx">
        <pc:chgData name="George Murrell" userId="65c6c7d7-9b1a-4ab7-9409-5b6ccae7013f" providerId="ADAL" clId="{1BBD521A-4E3A-493D-A59C-1E721D9D735C}" dt="2024-12-10T14:00:36.254" v="4" actId="20577"/>
        <pc:sldMkLst>
          <pc:docMk/>
          <pc:sldMk cId="1013603108" sldId="265"/>
        </pc:sldMkLst>
      </pc:sldChg>
      <pc:sldChg chg="modNotesTx">
        <pc:chgData name="George Murrell" userId="65c6c7d7-9b1a-4ab7-9409-5b6ccae7013f" providerId="ADAL" clId="{1BBD521A-4E3A-493D-A59C-1E721D9D735C}" dt="2024-12-10T14:00:31.150" v="2" actId="20577"/>
        <pc:sldMkLst>
          <pc:docMk/>
          <pc:sldMk cId="1928659658" sldId="266"/>
        </pc:sldMkLst>
      </pc:sldChg>
      <pc:sldChg chg="modNotesTx">
        <pc:chgData name="George Murrell" userId="65c6c7d7-9b1a-4ab7-9409-5b6ccae7013f" providerId="ADAL" clId="{1BBD521A-4E3A-493D-A59C-1E721D9D735C}" dt="2024-12-10T14:00:33.077" v="3" actId="20577"/>
        <pc:sldMkLst>
          <pc:docMk/>
          <pc:sldMk cId="1768968819" sldId="267"/>
        </pc:sldMkLst>
      </pc:sldChg>
      <pc:sldChg chg="modNotesTx">
        <pc:chgData name="George Murrell" userId="65c6c7d7-9b1a-4ab7-9409-5b6ccae7013f" providerId="ADAL" clId="{1BBD521A-4E3A-493D-A59C-1E721D9D735C}" dt="2024-12-10T14:00:56.818" v="8" actId="20577"/>
        <pc:sldMkLst>
          <pc:docMk/>
          <pc:sldMk cId="3606864430" sldId="268"/>
        </pc:sldMkLst>
      </pc:sldChg>
      <pc:sldChg chg="modNotesTx">
        <pc:chgData name="George Murrell" userId="65c6c7d7-9b1a-4ab7-9409-5b6ccae7013f" providerId="ADAL" clId="{1BBD521A-4E3A-493D-A59C-1E721D9D735C}" dt="2024-12-10T14:00:44.880" v="6" actId="20577"/>
        <pc:sldMkLst>
          <pc:docMk/>
          <pc:sldMk cId="3103488597" sldId="269"/>
        </pc:sldMkLst>
      </pc:sldChg>
      <pc:sldChg chg="modNotesTx">
        <pc:chgData name="George Murrell" userId="65c6c7d7-9b1a-4ab7-9409-5b6ccae7013f" providerId="ADAL" clId="{1BBD521A-4E3A-493D-A59C-1E721D9D735C}" dt="2024-12-10T14:01:03.287" v="11" actId="20577"/>
        <pc:sldMkLst>
          <pc:docMk/>
          <pc:sldMk cId="2644592408" sldId="270"/>
        </pc:sldMkLst>
      </pc:sldChg>
    </pc:docChg>
  </pc:docChgLst>
  <pc:docChgLst>
    <pc:chgData name="George Murrell" userId="65c6c7d7-9b1a-4ab7-9409-5b6ccae7013f" providerId="ADAL" clId="{237B9553-A9A7-464F-9E5C-7BE9532C2686}"/>
    <pc:docChg chg="custSel modSld">
      <pc:chgData name="George Murrell" userId="65c6c7d7-9b1a-4ab7-9409-5b6ccae7013f" providerId="ADAL" clId="{237B9553-A9A7-464F-9E5C-7BE9532C2686}" dt="2024-12-10T13:59:41.763" v="2870" actId="962"/>
      <pc:docMkLst>
        <pc:docMk/>
      </pc:docMkLst>
      <pc:sldChg chg="modSp mod">
        <pc:chgData name="George Murrell" userId="65c6c7d7-9b1a-4ab7-9409-5b6ccae7013f" providerId="ADAL" clId="{237B9553-A9A7-464F-9E5C-7BE9532C2686}" dt="2024-12-10T13:37:10.644" v="1446" actId="13244"/>
        <pc:sldMkLst>
          <pc:docMk/>
          <pc:sldMk cId="882793028" sldId="256"/>
        </pc:sldMkLst>
        <pc:spChg chg="mod">
          <ac:chgData name="George Murrell" userId="65c6c7d7-9b1a-4ab7-9409-5b6ccae7013f" providerId="ADAL" clId="{237B9553-A9A7-464F-9E5C-7BE9532C2686}" dt="2024-12-10T13:17:15.213" v="1"/>
          <ac:spMkLst>
            <pc:docMk/>
            <pc:sldMk cId="882793028" sldId="256"/>
            <ac:spMk id="3" creationId="{00000000-0000-0000-0000-000000000000}"/>
          </ac:spMkLst>
        </pc:spChg>
        <pc:spChg chg="ord">
          <ac:chgData name="George Murrell" userId="65c6c7d7-9b1a-4ab7-9409-5b6ccae7013f" providerId="ADAL" clId="{237B9553-A9A7-464F-9E5C-7BE9532C2686}" dt="2024-12-10T13:37:10.644" v="1446" actId="13244"/>
          <ac:spMkLst>
            <pc:docMk/>
            <pc:sldMk cId="882793028" sldId="256"/>
            <ac:spMk id="5" creationId="{3D9D7208-C4F2-1BDC-93E0-F41C36333DD1}"/>
          </ac:spMkLst>
        </pc:spChg>
      </pc:sldChg>
      <pc:sldChg chg="delSp modSp mod">
        <pc:chgData name="George Murrell" userId="65c6c7d7-9b1a-4ab7-9409-5b6ccae7013f" providerId="ADAL" clId="{237B9553-A9A7-464F-9E5C-7BE9532C2686}" dt="2024-12-10T13:37:57.102" v="1450" actId="962"/>
        <pc:sldMkLst>
          <pc:docMk/>
          <pc:sldMk cId="365344520" sldId="257"/>
        </pc:sldMkLst>
        <pc:spChg chg="mod topLvl">
          <ac:chgData name="George Murrell" userId="65c6c7d7-9b1a-4ab7-9409-5b6ccae7013f" providerId="ADAL" clId="{237B9553-A9A7-464F-9E5C-7BE9532C2686}" dt="2024-12-10T13:30:11.333" v="108" actId="962"/>
          <ac:spMkLst>
            <pc:docMk/>
            <pc:sldMk cId="365344520" sldId="257"/>
            <ac:spMk id="4" creationId="{22BA33A6-3A82-5258-04A1-B8B2AFBE3645}"/>
          </ac:spMkLst>
        </pc:spChg>
        <pc:spChg chg="mod topLvl">
          <ac:chgData name="George Murrell" userId="65c6c7d7-9b1a-4ab7-9409-5b6ccae7013f" providerId="ADAL" clId="{237B9553-A9A7-464F-9E5C-7BE9532C2686}" dt="2024-12-10T13:37:46.328" v="1448" actId="962"/>
          <ac:spMkLst>
            <pc:docMk/>
            <pc:sldMk cId="365344520" sldId="257"/>
            <ac:spMk id="5" creationId="{0383E47D-BC17-C714-9620-66D2D77B5AA9}"/>
          </ac:spMkLst>
        </pc:spChg>
        <pc:spChg chg="mod">
          <ac:chgData name="George Murrell" userId="65c6c7d7-9b1a-4ab7-9409-5b6ccae7013f" providerId="ADAL" clId="{237B9553-A9A7-464F-9E5C-7BE9532C2686}" dt="2024-12-10T13:37:36.032" v="1447" actId="962"/>
          <ac:spMkLst>
            <pc:docMk/>
            <pc:sldMk cId="365344520" sldId="257"/>
            <ac:spMk id="6" creationId="{00000000-0000-0000-0000-000000000000}"/>
          </ac:spMkLst>
        </pc:spChg>
        <pc:spChg chg="mod topLvl">
          <ac:chgData name="George Murrell" userId="65c6c7d7-9b1a-4ab7-9409-5b6ccae7013f" providerId="ADAL" clId="{237B9553-A9A7-464F-9E5C-7BE9532C2686}" dt="2024-12-10T13:30:13.748" v="109" actId="962"/>
          <ac:spMkLst>
            <pc:docMk/>
            <pc:sldMk cId="365344520" sldId="257"/>
            <ac:spMk id="7" creationId="{481DFF63-5FD1-4302-19F4-0D62CDF04A23}"/>
          </ac:spMkLst>
        </pc:spChg>
        <pc:spChg chg="mod topLvl">
          <ac:chgData name="George Murrell" userId="65c6c7d7-9b1a-4ab7-9409-5b6ccae7013f" providerId="ADAL" clId="{237B9553-A9A7-464F-9E5C-7BE9532C2686}" dt="2024-12-10T13:37:48.859" v="1449" actId="962"/>
          <ac:spMkLst>
            <pc:docMk/>
            <pc:sldMk cId="365344520" sldId="257"/>
            <ac:spMk id="9" creationId="{B7343472-6952-BFCB-5FA9-DA7C7EF7D98A}"/>
          </ac:spMkLst>
        </pc:spChg>
        <pc:spChg chg="mod topLvl">
          <ac:chgData name="George Murrell" userId="65c6c7d7-9b1a-4ab7-9409-5b6ccae7013f" providerId="ADAL" clId="{237B9553-A9A7-464F-9E5C-7BE9532C2686}" dt="2024-12-10T13:30:15.508" v="110" actId="962"/>
          <ac:spMkLst>
            <pc:docMk/>
            <pc:sldMk cId="365344520" sldId="257"/>
            <ac:spMk id="10" creationId="{318A14F4-9243-2FC2-A46F-B53060E63C9A}"/>
          </ac:spMkLst>
        </pc:spChg>
        <pc:spChg chg="mod topLvl">
          <ac:chgData name="George Murrell" userId="65c6c7d7-9b1a-4ab7-9409-5b6ccae7013f" providerId="ADAL" clId="{237B9553-A9A7-464F-9E5C-7BE9532C2686}" dt="2024-12-10T13:37:57.102" v="1450" actId="962"/>
          <ac:spMkLst>
            <pc:docMk/>
            <pc:sldMk cId="365344520" sldId="257"/>
            <ac:spMk id="11" creationId="{528F2CD8-96BC-A918-FA31-C2A905D466A6}"/>
          </ac:spMkLst>
        </pc:spChg>
        <pc:spChg chg="mod topLvl">
          <ac:chgData name="George Murrell" userId="65c6c7d7-9b1a-4ab7-9409-5b6ccae7013f" providerId="ADAL" clId="{237B9553-A9A7-464F-9E5C-7BE9532C2686}" dt="2024-12-10T13:30:32.525" v="112" actId="962"/>
          <ac:spMkLst>
            <pc:docMk/>
            <pc:sldMk cId="365344520" sldId="257"/>
            <ac:spMk id="13" creationId="{33984F6C-C2B7-21E2-1C54-90BA3A125C0F}"/>
          </ac:spMkLst>
        </pc:spChg>
        <pc:spChg chg="mod topLvl">
          <ac:chgData name="George Murrell" userId="65c6c7d7-9b1a-4ab7-9409-5b6ccae7013f" providerId="ADAL" clId="{237B9553-A9A7-464F-9E5C-7BE9532C2686}" dt="2024-12-10T13:30:17.634" v="111" actId="962"/>
          <ac:spMkLst>
            <pc:docMk/>
            <pc:sldMk cId="365344520" sldId="257"/>
            <ac:spMk id="14" creationId="{F061608D-CEC7-CEAF-B152-9366F1A8B4A1}"/>
          </ac:spMkLst>
        </pc:spChg>
        <pc:spChg chg="mod topLvl">
          <ac:chgData name="George Murrell" userId="65c6c7d7-9b1a-4ab7-9409-5b6ccae7013f" providerId="ADAL" clId="{237B9553-A9A7-464F-9E5C-7BE9532C2686}" dt="2024-12-10T13:29:20.293" v="71" actId="165"/>
          <ac:spMkLst>
            <pc:docMk/>
            <pc:sldMk cId="365344520" sldId="257"/>
            <ac:spMk id="18" creationId="{1A6E6957-7EF4-A771-A859-DA1F1CFA2B9D}"/>
          </ac:spMkLst>
        </pc:spChg>
        <pc:spChg chg="mod topLvl">
          <ac:chgData name="George Murrell" userId="65c6c7d7-9b1a-4ab7-9409-5b6ccae7013f" providerId="ADAL" clId="{237B9553-A9A7-464F-9E5C-7BE9532C2686}" dt="2024-12-10T13:29:20.293" v="71" actId="165"/>
          <ac:spMkLst>
            <pc:docMk/>
            <pc:sldMk cId="365344520" sldId="257"/>
            <ac:spMk id="19" creationId="{2E42C439-C63D-1C2D-3D1D-F64B242400DC}"/>
          </ac:spMkLst>
        </pc:spChg>
        <pc:spChg chg="mod topLvl">
          <ac:chgData name="George Murrell" userId="65c6c7d7-9b1a-4ab7-9409-5b6ccae7013f" providerId="ADAL" clId="{237B9553-A9A7-464F-9E5C-7BE9532C2686}" dt="2024-12-10T13:29:20.293" v="71" actId="165"/>
          <ac:spMkLst>
            <pc:docMk/>
            <pc:sldMk cId="365344520" sldId="257"/>
            <ac:spMk id="20" creationId="{2A644873-4F9E-F4E7-DB9D-0778851EC194}"/>
          </ac:spMkLst>
        </pc:spChg>
        <pc:spChg chg="mod topLvl">
          <ac:chgData name="George Murrell" userId="65c6c7d7-9b1a-4ab7-9409-5b6ccae7013f" providerId="ADAL" clId="{237B9553-A9A7-464F-9E5C-7BE9532C2686}" dt="2024-12-10T13:29:20.293" v="71" actId="165"/>
          <ac:spMkLst>
            <pc:docMk/>
            <pc:sldMk cId="365344520" sldId="257"/>
            <ac:spMk id="21" creationId="{E89FC98E-E86D-A1C3-FEA0-741778805345}"/>
          </ac:spMkLst>
        </pc:spChg>
        <pc:grpChg chg="del">
          <ac:chgData name="George Murrell" userId="65c6c7d7-9b1a-4ab7-9409-5b6ccae7013f" providerId="ADAL" clId="{237B9553-A9A7-464F-9E5C-7BE9532C2686}" dt="2024-12-10T13:29:20.293" v="71" actId="165"/>
          <ac:grpSpMkLst>
            <pc:docMk/>
            <pc:sldMk cId="365344520" sldId="257"/>
            <ac:grpSpMk id="22" creationId="{50246B34-B431-33DB-A9B5-7BBD20FAB52A}"/>
          </ac:grpSpMkLst>
        </pc:grpChg>
      </pc:sldChg>
      <pc:sldChg chg="modSp mod">
        <pc:chgData name="George Murrell" userId="65c6c7d7-9b1a-4ab7-9409-5b6ccae7013f" providerId="ADAL" clId="{237B9553-A9A7-464F-9E5C-7BE9532C2686}" dt="2024-12-10T13:34:56.451" v="1217" actId="962"/>
        <pc:sldMkLst>
          <pc:docMk/>
          <pc:sldMk cId="900014530" sldId="258"/>
        </pc:sldMkLst>
        <pc:spChg chg="mod">
          <ac:chgData name="George Murrell" userId="65c6c7d7-9b1a-4ab7-9409-5b6ccae7013f" providerId="ADAL" clId="{237B9553-A9A7-464F-9E5C-7BE9532C2686}" dt="2024-12-10T13:33:34.712" v="689" actId="962"/>
          <ac:spMkLst>
            <pc:docMk/>
            <pc:sldMk cId="900014530" sldId="258"/>
            <ac:spMk id="19" creationId="{FB7FEEB6-C346-A443-DFF5-563F19AC102E}"/>
          </ac:spMkLst>
        </pc:spChg>
        <pc:picChg chg="mod">
          <ac:chgData name="George Murrell" userId="65c6c7d7-9b1a-4ab7-9409-5b6ccae7013f" providerId="ADAL" clId="{237B9553-A9A7-464F-9E5C-7BE9532C2686}" dt="2024-12-10T13:34:56.451" v="1217" actId="962"/>
          <ac:picMkLst>
            <pc:docMk/>
            <pc:sldMk cId="900014530" sldId="258"/>
            <ac:picMk id="1026" creationId="{E8D3717E-D6B4-9C25-91C9-5C978B18E47D}"/>
          </ac:picMkLst>
        </pc:picChg>
      </pc:sldChg>
      <pc:sldChg chg="modSp mod">
        <pc:chgData name="George Murrell" userId="65c6c7d7-9b1a-4ab7-9409-5b6ccae7013f" providerId="ADAL" clId="{237B9553-A9A7-464F-9E5C-7BE9532C2686}" dt="2024-12-10T13:33:28.793" v="688" actId="962"/>
        <pc:sldMkLst>
          <pc:docMk/>
          <pc:sldMk cId="3190271963" sldId="263"/>
        </pc:sldMkLst>
        <pc:spChg chg="mod">
          <ac:chgData name="George Murrell" userId="65c6c7d7-9b1a-4ab7-9409-5b6ccae7013f" providerId="ADAL" clId="{237B9553-A9A7-464F-9E5C-7BE9532C2686}" dt="2024-12-10T13:33:25.124" v="687" actId="962"/>
          <ac:spMkLst>
            <pc:docMk/>
            <pc:sldMk cId="3190271963" sldId="263"/>
            <ac:spMk id="5" creationId="{E0E4FD73-2F58-4C26-4F4C-0BE8D6AAAF32}"/>
          </ac:spMkLst>
        </pc:spChg>
        <pc:spChg chg="mod">
          <ac:chgData name="George Murrell" userId="65c6c7d7-9b1a-4ab7-9409-5b6ccae7013f" providerId="ADAL" clId="{237B9553-A9A7-464F-9E5C-7BE9532C2686}" dt="2024-12-10T13:33:28.793" v="688" actId="962"/>
          <ac:spMkLst>
            <pc:docMk/>
            <pc:sldMk cId="3190271963" sldId="263"/>
            <ac:spMk id="6" creationId="{0773A467-9E46-D940-7C16-AADB4B984C7B}"/>
          </ac:spMkLst>
        </pc:spChg>
      </pc:sldChg>
      <pc:sldChg chg="modSp mod">
        <pc:chgData name="George Murrell" userId="65c6c7d7-9b1a-4ab7-9409-5b6ccae7013f" providerId="ADAL" clId="{237B9553-A9A7-464F-9E5C-7BE9532C2686}" dt="2024-12-10T13:59:41.763" v="2870" actId="962"/>
        <pc:sldMkLst>
          <pc:docMk/>
          <pc:sldMk cId="1013603108" sldId="265"/>
        </pc:sldMkLst>
        <pc:spChg chg="mod">
          <ac:chgData name="George Murrell" userId="65c6c7d7-9b1a-4ab7-9409-5b6ccae7013f" providerId="ADAL" clId="{237B9553-A9A7-464F-9E5C-7BE9532C2686}" dt="2024-12-10T13:39:06.213" v="1460" actId="962"/>
          <ac:spMkLst>
            <pc:docMk/>
            <pc:sldMk cId="1013603108" sldId="265"/>
            <ac:spMk id="3" creationId="{AFDA6856-CC98-85AF-426E-0850CD52FF88}"/>
          </ac:spMkLst>
        </pc:spChg>
        <pc:spChg chg="ord">
          <ac:chgData name="George Murrell" userId="65c6c7d7-9b1a-4ab7-9409-5b6ccae7013f" providerId="ADAL" clId="{237B9553-A9A7-464F-9E5C-7BE9532C2686}" dt="2024-12-10T13:40:19.956" v="1462" actId="13244"/>
          <ac:spMkLst>
            <pc:docMk/>
            <pc:sldMk cId="1013603108" sldId="265"/>
            <ac:spMk id="5" creationId="{24D8D873-4B0A-812D-18E9-17DB201E9957}"/>
          </ac:spMkLst>
        </pc:spChg>
        <pc:picChg chg="mod">
          <ac:chgData name="George Murrell" userId="65c6c7d7-9b1a-4ab7-9409-5b6ccae7013f" providerId="ADAL" clId="{237B9553-A9A7-464F-9E5C-7BE9532C2686}" dt="2024-12-10T13:59:41.763" v="2870" actId="962"/>
          <ac:picMkLst>
            <pc:docMk/>
            <pc:sldMk cId="1013603108" sldId="265"/>
            <ac:picMk id="8" creationId="{5CA52A79-6C0D-D489-15B3-6A1688AB418C}"/>
          </ac:picMkLst>
        </pc:picChg>
        <pc:cxnChg chg="mod">
          <ac:chgData name="George Murrell" userId="65c6c7d7-9b1a-4ab7-9409-5b6ccae7013f" providerId="ADAL" clId="{237B9553-A9A7-464F-9E5C-7BE9532C2686}" dt="2024-12-10T13:51:26.214" v="1534" actId="962"/>
          <ac:cxnSpMkLst>
            <pc:docMk/>
            <pc:sldMk cId="1013603108" sldId="265"/>
            <ac:cxnSpMk id="10" creationId="{FF91CA34-50BD-1AEB-B223-0B339BEB1687}"/>
          </ac:cxnSpMkLst>
        </pc:cxnChg>
        <pc:cxnChg chg="mod">
          <ac:chgData name="George Murrell" userId="65c6c7d7-9b1a-4ab7-9409-5b6ccae7013f" providerId="ADAL" clId="{237B9553-A9A7-464F-9E5C-7BE9532C2686}" dt="2024-12-10T13:31:21.283" v="264" actId="962"/>
          <ac:cxnSpMkLst>
            <pc:docMk/>
            <pc:sldMk cId="1013603108" sldId="265"/>
            <ac:cxnSpMk id="26" creationId="{DC85BF26-6FB6-71F8-4522-56E4F844B6A8}"/>
          </ac:cxnSpMkLst>
        </pc:cxnChg>
      </pc:sldChg>
      <pc:sldChg chg="modSp mod">
        <pc:chgData name="George Murrell" userId="65c6c7d7-9b1a-4ab7-9409-5b6ccae7013f" providerId="ADAL" clId="{237B9553-A9A7-464F-9E5C-7BE9532C2686}" dt="2024-12-10T13:38:30.344" v="1455" actId="962"/>
        <pc:sldMkLst>
          <pc:docMk/>
          <pc:sldMk cId="1928659658" sldId="266"/>
        </pc:sldMkLst>
        <pc:spChg chg="mod">
          <ac:chgData name="George Murrell" userId="65c6c7d7-9b1a-4ab7-9409-5b6ccae7013f" providerId="ADAL" clId="{237B9553-A9A7-464F-9E5C-7BE9532C2686}" dt="2024-12-10T13:38:11.908" v="1451" actId="962"/>
          <ac:spMkLst>
            <pc:docMk/>
            <pc:sldMk cId="1928659658" sldId="266"/>
            <ac:spMk id="3" creationId="{DC8F5D59-6F2C-42EF-5106-53AC7EFAE30D}"/>
          </ac:spMkLst>
        </pc:spChg>
        <pc:spChg chg="mod">
          <ac:chgData name="George Murrell" userId="65c6c7d7-9b1a-4ab7-9409-5b6ccae7013f" providerId="ADAL" clId="{237B9553-A9A7-464F-9E5C-7BE9532C2686}" dt="2024-12-10T13:38:24.664" v="1454" actId="962"/>
          <ac:spMkLst>
            <pc:docMk/>
            <pc:sldMk cId="1928659658" sldId="266"/>
            <ac:spMk id="9" creationId="{E12DDC7D-0096-17F9-6D43-6EED0241C50D}"/>
          </ac:spMkLst>
        </pc:spChg>
        <pc:spChg chg="mod">
          <ac:chgData name="George Murrell" userId="65c6c7d7-9b1a-4ab7-9409-5b6ccae7013f" providerId="ADAL" clId="{237B9553-A9A7-464F-9E5C-7BE9532C2686}" dt="2024-12-10T13:38:30.344" v="1455" actId="962"/>
          <ac:spMkLst>
            <pc:docMk/>
            <pc:sldMk cId="1928659658" sldId="266"/>
            <ac:spMk id="12" creationId="{C4EC90D7-4AC8-70AF-5B47-B188286A7099}"/>
          </ac:spMkLst>
        </pc:spChg>
        <pc:picChg chg="mod">
          <ac:chgData name="George Murrell" userId="65c6c7d7-9b1a-4ab7-9409-5b6ccae7013f" providerId="ADAL" clId="{237B9553-A9A7-464F-9E5C-7BE9532C2686}" dt="2024-12-10T13:38:17.179" v="1452" actId="962"/>
          <ac:picMkLst>
            <pc:docMk/>
            <pc:sldMk cId="1928659658" sldId="266"/>
            <ac:picMk id="6" creationId="{42F6C868-2FF2-085E-ACAF-FF6D35343A99}"/>
          </ac:picMkLst>
        </pc:picChg>
        <pc:picChg chg="mod">
          <ac:chgData name="George Murrell" userId="65c6c7d7-9b1a-4ab7-9409-5b6ccae7013f" providerId="ADAL" clId="{237B9553-A9A7-464F-9E5C-7BE9532C2686}" dt="2024-12-10T13:38:17.895" v="1453" actId="962"/>
          <ac:picMkLst>
            <pc:docMk/>
            <pc:sldMk cId="1928659658" sldId="266"/>
            <ac:picMk id="8" creationId="{FB82AA74-CB16-823C-3CAD-4A1AF30D8F6A}"/>
          </ac:picMkLst>
        </pc:picChg>
      </pc:sldChg>
      <pc:sldChg chg="modSp mod">
        <pc:chgData name="George Murrell" userId="65c6c7d7-9b1a-4ab7-9409-5b6ccae7013f" providerId="ADAL" clId="{237B9553-A9A7-464F-9E5C-7BE9532C2686}" dt="2024-12-10T13:38:52.017" v="1459" actId="962"/>
        <pc:sldMkLst>
          <pc:docMk/>
          <pc:sldMk cId="1768968819" sldId="267"/>
        </pc:sldMkLst>
        <pc:spChg chg="mod">
          <ac:chgData name="George Murrell" userId="65c6c7d7-9b1a-4ab7-9409-5b6ccae7013f" providerId="ADAL" clId="{237B9553-A9A7-464F-9E5C-7BE9532C2686}" dt="2024-12-10T13:38:45.172" v="1456" actId="962"/>
          <ac:spMkLst>
            <pc:docMk/>
            <pc:sldMk cId="1768968819" sldId="267"/>
            <ac:spMk id="3" creationId="{FF42AC8E-367C-868C-5E4F-FECD83BB12D2}"/>
          </ac:spMkLst>
        </pc:spChg>
        <pc:spChg chg="mod">
          <ac:chgData name="George Murrell" userId="65c6c7d7-9b1a-4ab7-9409-5b6ccae7013f" providerId="ADAL" clId="{237B9553-A9A7-464F-9E5C-7BE9532C2686}" dt="2024-12-10T13:38:46.832" v="1457" actId="962"/>
          <ac:spMkLst>
            <pc:docMk/>
            <pc:sldMk cId="1768968819" sldId="267"/>
            <ac:spMk id="7" creationId="{393C7005-0F38-B13E-8B09-3CDACBA107EC}"/>
          </ac:spMkLst>
        </pc:spChg>
        <pc:spChg chg="mod">
          <ac:chgData name="George Murrell" userId="65c6c7d7-9b1a-4ab7-9409-5b6ccae7013f" providerId="ADAL" clId="{237B9553-A9A7-464F-9E5C-7BE9532C2686}" dt="2024-12-10T13:38:51.129" v="1458" actId="962"/>
          <ac:spMkLst>
            <pc:docMk/>
            <pc:sldMk cId="1768968819" sldId="267"/>
            <ac:spMk id="9" creationId="{E647ED57-914E-1CE6-FA23-D1C49B97246C}"/>
          </ac:spMkLst>
        </pc:spChg>
        <pc:spChg chg="mod">
          <ac:chgData name="George Murrell" userId="65c6c7d7-9b1a-4ab7-9409-5b6ccae7013f" providerId="ADAL" clId="{237B9553-A9A7-464F-9E5C-7BE9532C2686}" dt="2024-12-10T13:38:52.017" v="1459" actId="962"/>
          <ac:spMkLst>
            <pc:docMk/>
            <pc:sldMk cId="1768968819" sldId="267"/>
            <ac:spMk id="11" creationId="{2C527EDA-E3A5-35FF-1434-DEEEDF79BE75}"/>
          </ac:spMkLst>
        </pc:spChg>
      </pc:sldChg>
      <pc:sldChg chg="modSp mod">
        <pc:chgData name="George Murrell" userId="65c6c7d7-9b1a-4ab7-9409-5b6ccae7013f" providerId="ADAL" clId="{237B9553-A9A7-464F-9E5C-7BE9532C2686}" dt="2024-12-10T13:50:18.420" v="1528" actId="13244"/>
        <pc:sldMkLst>
          <pc:docMk/>
          <pc:sldMk cId="3606864430" sldId="268"/>
        </pc:sldMkLst>
        <pc:spChg chg="mod">
          <ac:chgData name="George Murrell" userId="65c6c7d7-9b1a-4ab7-9409-5b6ccae7013f" providerId="ADAL" clId="{237B9553-A9A7-464F-9E5C-7BE9532C2686}" dt="2024-12-10T13:49:45.634" v="1521" actId="962"/>
          <ac:spMkLst>
            <pc:docMk/>
            <pc:sldMk cId="3606864430" sldId="268"/>
            <ac:spMk id="3" creationId="{F2E6A887-9C3B-9682-668F-F27CE6994D70}"/>
          </ac:spMkLst>
        </pc:spChg>
        <pc:spChg chg="ord">
          <ac:chgData name="George Murrell" userId="65c6c7d7-9b1a-4ab7-9409-5b6ccae7013f" providerId="ADAL" clId="{237B9553-A9A7-464F-9E5C-7BE9532C2686}" dt="2024-12-10T13:50:18.420" v="1528" actId="13244"/>
          <ac:spMkLst>
            <pc:docMk/>
            <pc:sldMk cId="3606864430" sldId="268"/>
            <ac:spMk id="20" creationId="{D1790D79-8560-88A9-4FD6-4F5EBA89DA3F}"/>
          </ac:spMkLst>
        </pc:spChg>
        <pc:picChg chg="mod">
          <ac:chgData name="George Murrell" userId="65c6c7d7-9b1a-4ab7-9409-5b6ccae7013f" providerId="ADAL" clId="{237B9553-A9A7-464F-9E5C-7BE9532C2686}" dt="2024-12-10T13:50:10.166" v="1525" actId="962"/>
          <ac:picMkLst>
            <pc:docMk/>
            <pc:sldMk cId="3606864430" sldId="268"/>
            <ac:picMk id="10" creationId="{974A9F98-CF44-75C0-1541-8AD5535C4D26}"/>
          </ac:picMkLst>
        </pc:picChg>
        <pc:picChg chg="mod">
          <ac:chgData name="George Murrell" userId="65c6c7d7-9b1a-4ab7-9409-5b6ccae7013f" providerId="ADAL" clId="{237B9553-A9A7-464F-9E5C-7BE9532C2686}" dt="2024-12-10T13:50:12.744" v="1527" actId="962"/>
          <ac:picMkLst>
            <pc:docMk/>
            <pc:sldMk cId="3606864430" sldId="268"/>
            <ac:picMk id="16" creationId="{54274635-839B-860C-CF03-60D5AD36511C}"/>
          </ac:picMkLst>
        </pc:picChg>
        <pc:picChg chg="mod">
          <ac:chgData name="George Murrell" userId="65c6c7d7-9b1a-4ab7-9409-5b6ccae7013f" providerId="ADAL" clId="{237B9553-A9A7-464F-9E5C-7BE9532C2686}" dt="2024-12-10T13:50:12.152" v="1526" actId="962"/>
          <ac:picMkLst>
            <pc:docMk/>
            <pc:sldMk cId="3606864430" sldId="268"/>
            <ac:picMk id="18" creationId="{C0352C0E-E325-C93B-1581-A19C08FE8F38}"/>
          </ac:picMkLst>
        </pc:picChg>
        <pc:cxnChg chg="mod">
          <ac:chgData name="George Murrell" userId="65c6c7d7-9b1a-4ab7-9409-5b6ccae7013f" providerId="ADAL" clId="{237B9553-A9A7-464F-9E5C-7BE9532C2686}" dt="2024-12-10T13:35:01.210" v="1218" actId="962"/>
          <ac:cxnSpMkLst>
            <pc:docMk/>
            <pc:sldMk cId="3606864430" sldId="268"/>
            <ac:cxnSpMk id="12" creationId="{A50651B9-7A31-3E28-96DE-7A4EF7B8F1CD}"/>
          </ac:cxnSpMkLst>
        </pc:cxnChg>
      </pc:sldChg>
      <pc:sldChg chg="addSp delSp modSp mod">
        <pc:chgData name="George Murrell" userId="65c6c7d7-9b1a-4ab7-9409-5b6ccae7013f" providerId="ADAL" clId="{237B9553-A9A7-464F-9E5C-7BE9532C2686}" dt="2024-12-10T13:59:13.382" v="2869" actId="13244"/>
        <pc:sldMkLst>
          <pc:docMk/>
          <pc:sldMk cId="3103488597" sldId="269"/>
        </pc:sldMkLst>
        <pc:spChg chg="mod ord">
          <ac:chgData name="George Murrell" userId="65c6c7d7-9b1a-4ab7-9409-5b6ccae7013f" providerId="ADAL" clId="{237B9553-A9A7-464F-9E5C-7BE9532C2686}" dt="2024-12-10T13:53:17.289" v="1535" actId="164"/>
          <ac:spMkLst>
            <pc:docMk/>
            <pc:sldMk cId="3103488597" sldId="269"/>
            <ac:spMk id="2" creationId="{8DADC99E-7395-B2CC-B4FA-E972B0A41087}"/>
          </ac:spMkLst>
        </pc:spChg>
        <pc:spChg chg="mod">
          <ac:chgData name="George Murrell" userId="65c6c7d7-9b1a-4ab7-9409-5b6ccae7013f" providerId="ADAL" clId="{237B9553-A9A7-464F-9E5C-7BE9532C2686}" dt="2024-12-10T13:48:55.540" v="1500" actId="20577"/>
          <ac:spMkLst>
            <pc:docMk/>
            <pc:sldMk cId="3103488597" sldId="269"/>
            <ac:spMk id="3" creationId="{8ED8EE4C-A201-59DA-1B6F-857F6BBFE18F}"/>
          </ac:spMkLst>
        </pc:spChg>
        <pc:spChg chg="mod ord">
          <ac:chgData name="George Murrell" userId="65c6c7d7-9b1a-4ab7-9409-5b6ccae7013f" providerId="ADAL" clId="{237B9553-A9A7-464F-9E5C-7BE9532C2686}" dt="2024-12-10T13:55:08.791" v="2194" actId="164"/>
          <ac:spMkLst>
            <pc:docMk/>
            <pc:sldMk cId="3103488597" sldId="269"/>
            <ac:spMk id="4" creationId="{23183707-3D1F-7995-26C5-53F7F56A2625}"/>
          </ac:spMkLst>
        </pc:spChg>
        <pc:spChg chg="add del mod">
          <ac:chgData name="George Murrell" userId="65c6c7d7-9b1a-4ab7-9409-5b6ccae7013f" providerId="ADAL" clId="{237B9553-A9A7-464F-9E5C-7BE9532C2686}" dt="2024-12-10T13:35:54.977" v="1443" actId="21"/>
          <ac:spMkLst>
            <pc:docMk/>
            <pc:sldMk cId="3103488597" sldId="269"/>
            <ac:spMk id="5" creationId="{AC7EFD66-F97C-E053-2FFC-D783D8D24D1E}"/>
          </ac:spMkLst>
        </pc:spChg>
        <pc:spChg chg="add mod ord">
          <ac:chgData name="George Murrell" userId="65c6c7d7-9b1a-4ab7-9409-5b6ccae7013f" providerId="ADAL" clId="{237B9553-A9A7-464F-9E5C-7BE9532C2686}" dt="2024-12-10T13:44:14.214" v="1484" actId="33553"/>
          <ac:spMkLst>
            <pc:docMk/>
            <pc:sldMk cId="3103488597" sldId="269"/>
            <ac:spMk id="6" creationId="{AC7EFD66-F97C-E053-2FFC-D783D8D24D1E}"/>
          </ac:spMkLst>
        </pc:spChg>
        <pc:spChg chg="mod ord">
          <ac:chgData name="George Murrell" userId="65c6c7d7-9b1a-4ab7-9409-5b6ccae7013f" providerId="ADAL" clId="{237B9553-A9A7-464F-9E5C-7BE9532C2686}" dt="2024-12-10T13:58:59.650" v="2867" actId="164"/>
          <ac:spMkLst>
            <pc:docMk/>
            <pc:sldMk cId="3103488597" sldId="269"/>
            <ac:spMk id="9" creationId="{4E4DE3DC-E86F-2411-40F1-8AEA2B87C030}"/>
          </ac:spMkLst>
        </pc:spChg>
        <pc:spChg chg="mod ord">
          <ac:chgData name="George Murrell" userId="65c6c7d7-9b1a-4ab7-9409-5b6ccae7013f" providerId="ADAL" clId="{237B9553-A9A7-464F-9E5C-7BE9532C2686}" dt="2024-12-10T13:58:18.108" v="2860" actId="164"/>
          <ac:spMkLst>
            <pc:docMk/>
            <pc:sldMk cId="3103488597" sldId="269"/>
            <ac:spMk id="11" creationId="{1659F9C5-AD1D-FEBC-CE5E-957652A17CF8}"/>
          </ac:spMkLst>
        </pc:spChg>
        <pc:grpChg chg="add mod">
          <ac:chgData name="George Murrell" userId="65c6c7d7-9b1a-4ab7-9409-5b6ccae7013f" providerId="ADAL" clId="{237B9553-A9A7-464F-9E5C-7BE9532C2686}" dt="2024-12-10T13:57:30.644" v="2847" actId="13244"/>
          <ac:grpSpMkLst>
            <pc:docMk/>
            <pc:sldMk cId="3103488597" sldId="269"/>
            <ac:grpSpMk id="7" creationId="{D30CBFA2-8AA8-29CE-5FD9-F5168FA195A9}"/>
          </ac:grpSpMkLst>
        </pc:grpChg>
        <pc:grpChg chg="add mod">
          <ac:chgData name="George Murrell" userId="65c6c7d7-9b1a-4ab7-9409-5b6ccae7013f" providerId="ADAL" clId="{237B9553-A9A7-464F-9E5C-7BE9532C2686}" dt="2024-12-10T13:58:37.067" v="2862" actId="13244"/>
          <ac:grpSpMkLst>
            <pc:docMk/>
            <pc:sldMk cId="3103488597" sldId="269"/>
            <ac:grpSpMk id="12" creationId="{AE52FA3C-39D2-FB60-0741-201D1932929C}"/>
          </ac:grpSpMkLst>
        </pc:grpChg>
        <pc:grpChg chg="add mod">
          <ac:chgData name="George Murrell" userId="65c6c7d7-9b1a-4ab7-9409-5b6ccae7013f" providerId="ADAL" clId="{237B9553-A9A7-464F-9E5C-7BE9532C2686}" dt="2024-12-10T13:58:09.940" v="2858" actId="164"/>
          <ac:grpSpMkLst>
            <pc:docMk/>
            <pc:sldMk cId="3103488597" sldId="269"/>
            <ac:grpSpMk id="13" creationId="{83287650-B2A3-F431-BBF2-D038B04D1C75}"/>
          </ac:grpSpMkLst>
        </pc:grpChg>
        <pc:grpChg chg="add mod ord">
          <ac:chgData name="George Murrell" userId="65c6c7d7-9b1a-4ab7-9409-5b6ccae7013f" providerId="ADAL" clId="{237B9553-A9A7-464F-9E5C-7BE9532C2686}" dt="2024-12-10T13:58:41.138" v="2863" actId="13244"/>
          <ac:grpSpMkLst>
            <pc:docMk/>
            <pc:sldMk cId="3103488597" sldId="269"/>
            <ac:grpSpMk id="14" creationId="{DCAFE7E1-22D6-99CA-02FD-77955AF71061}"/>
          </ac:grpSpMkLst>
        </pc:grpChg>
        <pc:grpChg chg="add mod">
          <ac:chgData name="George Murrell" userId="65c6c7d7-9b1a-4ab7-9409-5b6ccae7013f" providerId="ADAL" clId="{237B9553-A9A7-464F-9E5C-7BE9532C2686}" dt="2024-12-10T13:58:48.037" v="2865" actId="164"/>
          <ac:grpSpMkLst>
            <pc:docMk/>
            <pc:sldMk cId="3103488597" sldId="269"/>
            <ac:grpSpMk id="15" creationId="{652459C9-8741-5827-733B-B7DEC8C3AD71}"/>
          </ac:grpSpMkLst>
        </pc:grpChg>
        <pc:grpChg chg="add mod ord">
          <ac:chgData name="George Murrell" userId="65c6c7d7-9b1a-4ab7-9409-5b6ccae7013f" providerId="ADAL" clId="{237B9553-A9A7-464F-9E5C-7BE9532C2686}" dt="2024-12-10T13:59:13.382" v="2869" actId="13244"/>
          <ac:grpSpMkLst>
            <pc:docMk/>
            <pc:sldMk cId="3103488597" sldId="269"/>
            <ac:grpSpMk id="16" creationId="{783801A4-31BD-A6D3-FDE3-F6C6F7656DAA}"/>
          </ac:grpSpMkLst>
        </pc:grpChg>
        <pc:picChg chg="mod">
          <ac:chgData name="George Murrell" userId="65c6c7d7-9b1a-4ab7-9409-5b6ccae7013f" providerId="ADAL" clId="{237B9553-A9A7-464F-9E5C-7BE9532C2686}" dt="2024-12-10T13:58:59.650" v="2867" actId="164"/>
          <ac:picMkLst>
            <pc:docMk/>
            <pc:sldMk cId="3103488597" sldId="269"/>
            <ac:picMk id="8" creationId="{F64DB2B7-463E-DD82-F1DE-E3DA69A05B60}"/>
          </ac:picMkLst>
        </pc:picChg>
        <pc:picChg chg="mod">
          <ac:chgData name="George Murrell" userId="65c6c7d7-9b1a-4ab7-9409-5b6ccae7013f" providerId="ADAL" clId="{237B9553-A9A7-464F-9E5C-7BE9532C2686}" dt="2024-12-10T13:58:18.108" v="2860" actId="164"/>
          <ac:picMkLst>
            <pc:docMk/>
            <pc:sldMk cId="3103488597" sldId="269"/>
            <ac:picMk id="10" creationId="{66E3B8E1-E185-9B4D-3A82-8D40AA463965}"/>
          </ac:picMkLst>
        </pc:picChg>
        <pc:picChg chg="mod">
          <ac:chgData name="George Murrell" userId="65c6c7d7-9b1a-4ab7-9409-5b6ccae7013f" providerId="ADAL" clId="{237B9553-A9A7-464F-9E5C-7BE9532C2686}" dt="2024-12-10T13:53:17.289" v="1535" actId="164"/>
          <ac:picMkLst>
            <pc:docMk/>
            <pc:sldMk cId="3103488597" sldId="269"/>
            <ac:picMk id="1026" creationId="{3A3C838E-A7B7-DD69-9313-7E7137621CB0}"/>
          </ac:picMkLst>
        </pc:picChg>
        <pc:picChg chg="mod">
          <ac:chgData name="George Murrell" userId="65c6c7d7-9b1a-4ab7-9409-5b6ccae7013f" providerId="ADAL" clId="{237B9553-A9A7-464F-9E5C-7BE9532C2686}" dt="2024-12-10T13:55:08.791" v="2194" actId="164"/>
          <ac:picMkLst>
            <pc:docMk/>
            <pc:sldMk cId="3103488597" sldId="269"/>
            <ac:picMk id="1027" creationId="{1A5B9BBE-82E3-6694-F6A1-9FEAB684AE5E}"/>
          </ac:picMkLst>
        </pc:picChg>
      </pc:sldChg>
      <pc:sldChg chg="modSp mod">
        <pc:chgData name="George Murrell" userId="65c6c7d7-9b1a-4ab7-9409-5b6ccae7013f" providerId="ADAL" clId="{237B9553-A9A7-464F-9E5C-7BE9532C2686}" dt="2024-12-10T13:50:52.540" v="1531" actId="13244"/>
        <pc:sldMkLst>
          <pc:docMk/>
          <pc:sldMk cId="2644592408" sldId="270"/>
        </pc:sldMkLst>
        <pc:spChg chg="mod">
          <ac:chgData name="George Murrell" userId="65c6c7d7-9b1a-4ab7-9409-5b6ccae7013f" providerId="ADAL" clId="{237B9553-A9A7-464F-9E5C-7BE9532C2686}" dt="2024-12-10T13:50:39.169" v="1529" actId="962"/>
          <ac:spMkLst>
            <pc:docMk/>
            <pc:sldMk cId="2644592408" sldId="270"/>
            <ac:spMk id="3" creationId="{F1BBC3F1-9056-A497-E0AA-72F072B8A74C}"/>
          </ac:spMkLst>
        </pc:spChg>
        <pc:spChg chg="ord">
          <ac:chgData name="George Murrell" userId="65c6c7d7-9b1a-4ab7-9409-5b6ccae7013f" providerId="ADAL" clId="{237B9553-A9A7-464F-9E5C-7BE9532C2686}" dt="2024-12-10T13:50:47.505" v="1530" actId="13244"/>
          <ac:spMkLst>
            <pc:docMk/>
            <pc:sldMk cId="2644592408" sldId="270"/>
            <ac:spMk id="4" creationId="{51CAAA72-29D9-4854-EFCA-BC0C27320E8A}"/>
          </ac:spMkLst>
        </pc:spChg>
        <pc:spChg chg="ord">
          <ac:chgData name="George Murrell" userId="65c6c7d7-9b1a-4ab7-9409-5b6ccae7013f" providerId="ADAL" clId="{237B9553-A9A7-464F-9E5C-7BE9532C2686}" dt="2024-12-10T13:50:52.540" v="1531" actId="13244"/>
          <ac:spMkLst>
            <pc:docMk/>
            <pc:sldMk cId="2644592408" sldId="270"/>
            <ac:spMk id="7" creationId="{1470A681-9C6B-2AA2-69A8-F9885AFE23F6}"/>
          </ac:spMkLst>
        </pc:spChg>
        <pc:picChg chg="mod">
          <ac:chgData name="George Murrell" userId="65c6c7d7-9b1a-4ab7-9409-5b6ccae7013f" providerId="ADAL" clId="{237B9553-A9A7-464F-9E5C-7BE9532C2686}" dt="2024-12-10T13:35:39.153" v="1442" actId="962"/>
          <ac:picMkLst>
            <pc:docMk/>
            <pc:sldMk cId="2644592408" sldId="270"/>
            <ac:picMk id="2052" creationId="{3D70779F-58DA-2D3B-6855-5B37E0F5DC06}"/>
          </ac:picMkLst>
        </pc:picChg>
      </pc:sldChg>
    </pc:docChg>
  </pc:docChgLst>
  <pc:docChgLst>
    <pc:chgData name="George Murrell" userId="65c6c7d7-9b1a-4ab7-9409-5b6ccae7013f" providerId="ADAL" clId="{E1018491-38D1-4A2D-AE4C-E6EBBE327E3D}"/>
    <pc:docChg chg="modSld">
      <pc:chgData name="George Murrell" userId="65c6c7d7-9b1a-4ab7-9409-5b6ccae7013f" providerId="ADAL" clId="{E1018491-38D1-4A2D-AE4C-E6EBBE327E3D}" dt="2024-12-16T10:49:01.659" v="5" actId="962"/>
      <pc:docMkLst>
        <pc:docMk/>
      </pc:docMkLst>
      <pc:sldChg chg="modSp">
        <pc:chgData name="George Murrell" userId="65c6c7d7-9b1a-4ab7-9409-5b6ccae7013f" providerId="ADAL" clId="{E1018491-38D1-4A2D-AE4C-E6EBBE327E3D}" dt="2024-12-16T10:48:53.027" v="4" actId="962"/>
        <pc:sldMkLst>
          <pc:docMk/>
          <pc:sldMk cId="882793028" sldId="256"/>
        </pc:sldMkLst>
        <pc:picChg chg="mod">
          <ac:chgData name="George Murrell" userId="65c6c7d7-9b1a-4ab7-9409-5b6ccae7013f" providerId="ADAL" clId="{E1018491-38D1-4A2D-AE4C-E6EBBE327E3D}" dt="2024-12-16T10:48:53.027" v="4" actId="962"/>
          <ac:picMkLst>
            <pc:docMk/>
            <pc:sldMk cId="882793028" sldId="256"/>
            <ac:picMk id="2050" creationId="{358D21CB-115C-E040-8411-907F146E9825}"/>
          </ac:picMkLst>
        </pc:picChg>
      </pc:sldChg>
      <pc:sldChg chg="modSp mod">
        <pc:chgData name="George Murrell" userId="65c6c7d7-9b1a-4ab7-9409-5b6ccae7013f" providerId="ADAL" clId="{E1018491-38D1-4A2D-AE4C-E6EBBE327E3D}" dt="2024-12-16T10:47:28.072" v="2" actId="13244"/>
        <pc:sldMkLst>
          <pc:docMk/>
          <pc:sldMk cId="900014530" sldId="258"/>
        </pc:sldMkLst>
        <pc:spChg chg="mod">
          <ac:chgData name="George Murrell" userId="65c6c7d7-9b1a-4ab7-9409-5b6ccae7013f" providerId="ADAL" clId="{E1018491-38D1-4A2D-AE4C-E6EBBE327E3D}" dt="2024-12-16T10:47:17.950" v="1" actId="962"/>
          <ac:spMkLst>
            <pc:docMk/>
            <pc:sldMk cId="900014530" sldId="258"/>
            <ac:spMk id="3" creationId="{111AF04F-1F70-1D7F-B618-92C109487AAF}"/>
          </ac:spMkLst>
        </pc:spChg>
        <pc:picChg chg="mod">
          <ac:chgData name="George Murrell" userId="65c6c7d7-9b1a-4ab7-9409-5b6ccae7013f" providerId="ADAL" clId="{E1018491-38D1-4A2D-AE4C-E6EBBE327E3D}" dt="2024-12-16T10:47:28.072" v="2" actId="13244"/>
          <ac:picMkLst>
            <pc:docMk/>
            <pc:sldMk cId="900014530" sldId="258"/>
            <ac:picMk id="1026" creationId="{E8D3717E-D6B4-9C25-91C9-5C978B18E47D}"/>
          </ac:picMkLst>
        </pc:picChg>
      </pc:sldChg>
      <pc:sldChg chg="modSp mod">
        <pc:chgData name="George Murrell" userId="65c6c7d7-9b1a-4ab7-9409-5b6ccae7013f" providerId="ADAL" clId="{E1018491-38D1-4A2D-AE4C-E6EBBE327E3D}" dt="2024-12-16T10:46:38.002" v="0" actId="962"/>
        <pc:sldMkLst>
          <pc:docMk/>
          <pc:sldMk cId="3190271963" sldId="263"/>
        </pc:sldMkLst>
        <pc:spChg chg="mod">
          <ac:chgData name="George Murrell" userId="65c6c7d7-9b1a-4ab7-9409-5b6ccae7013f" providerId="ADAL" clId="{E1018491-38D1-4A2D-AE4C-E6EBBE327E3D}" dt="2024-12-16T10:46:38.002" v="0" actId="962"/>
          <ac:spMkLst>
            <pc:docMk/>
            <pc:sldMk cId="3190271963" sldId="263"/>
            <ac:spMk id="3" creationId="{EACF9755-7F59-50D9-2928-DEDA6E734C53}"/>
          </ac:spMkLst>
        </pc:spChg>
      </pc:sldChg>
      <pc:sldChg chg="modSp">
        <pc:chgData name="George Murrell" userId="65c6c7d7-9b1a-4ab7-9409-5b6ccae7013f" providerId="ADAL" clId="{E1018491-38D1-4A2D-AE4C-E6EBBE327E3D}" dt="2024-12-16T10:49:01.659" v="5" actId="962"/>
        <pc:sldMkLst>
          <pc:docMk/>
          <pc:sldMk cId="2237589107" sldId="264"/>
        </pc:sldMkLst>
        <pc:picChg chg="mod">
          <ac:chgData name="George Murrell" userId="65c6c7d7-9b1a-4ab7-9409-5b6ccae7013f" providerId="ADAL" clId="{E1018491-38D1-4A2D-AE4C-E6EBBE327E3D}" dt="2024-12-16T10:49:01.659" v="5" actId="962"/>
          <ac:picMkLst>
            <pc:docMk/>
            <pc:sldMk cId="2237589107" sldId="264"/>
            <ac:picMk id="3" creationId="{283F4926-56A7-DA5E-FF11-6A22A3E486AA}"/>
          </ac:picMkLst>
        </pc:picChg>
      </pc:sldChg>
    </pc:docChg>
  </pc:docChgLst>
  <pc:docChgLst>
    <pc:chgData name="George Murrell" userId="65c6c7d7-9b1a-4ab7-9409-5b6ccae7013f" providerId="ADAL" clId="{7AAFB97B-943E-448E-BB7D-D6232602C890}"/>
    <pc:docChg chg="undo custSel addSld modSld sldOrd">
      <pc:chgData name="George Murrell" userId="65c6c7d7-9b1a-4ab7-9409-5b6ccae7013f" providerId="ADAL" clId="{7AAFB97B-943E-448E-BB7D-D6232602C890}" dt="2024-06-28T19:19:01.789" v="18671" actId="20577"/>
      <pc:docMkLst>
        <pc:docMk/>
      </pc:docMkLst>
      <pc:sldChg chg="modSp mod modNotesTx">
        <pc:chgData name="George Murrell" userId="65c6c7d7-9b1a-4ab7-9409-5b6ccae7013f" providerId="ADAL" clId="{7AAFB97B-943E-448E-BB7D-D6232602C890}" dt="2024-06-28T19:19:01.789" v="18671" actId="20577"/>
        <pc:sldMkLst>
          <pc:docMk/>
          <pc:sldMk cId="882793028" sldId="256"/>
        </pc:sldMkLst>
        <pc:spChg chg="mod">
          <ac:chgData name="George Murrell" userId="65c6c7d7-9b1a-4ab7-9409-5b6ccae7013f" providerId="ADAL" clId="{7AAFB97B-943E-448E-BB7D-D6232602C890}" dt="2024-06-28T18:27:29.240" v="12298" actId="27636"/>
          <ac:spMkLst>
            <pc:docMk/>
            <pc:sldMk cId="882793028" sldId="256"/>
            <ac:spMk id="3" creationId="{00000000-0000-0000-0000-000000000000}"/>
          </ac:spMkLst>
        </pc:spChg>
        <pc:spChg chg="mod">
          <ac:chgData name="George Murrell" userId="65c6c7d7-9b1a-4ab7-9409-5b6ccae7013f" providerId="ADAL" clId="{7AAFB97B-943E-448E-BB7D-D6232602C890}" dt="2024-06-28T18:28:21.476" v="12359" actId="1076"/>
          <ac:spMkLst>
            <pc:docMk/>
            <pc:sldMk cId="882793028" sldId="256"/>
            <ac:spMk id="5" creationId="{3D9D7208-C4F2-1BDC-93E0-F41C36333DD1}"/>
          </ac:spMkLst>
        </pc:spChg>
      </pc:sldChg>
      <pc:sldChg chg="modNotesTx">
        <pc:chgData name="George Murrell" userId="65c6c7d7-9b1a-4ab7-9409-5b6ccae7013f" providerId="ADAL" clId="{7AAFB97B-943E-448E-BB7D-D6232602C890}" dt="2024-06-28T18:35:44.760" v="13680" actId="20577"/>
        <pc:sldMkLst>
          <pc:docMk/>
          <pc:sldMk cId="365344520" sldId="257"/>
        </pc:sldMkLst>
      </pc:sldChg>
      <pc:sldChg chg="addSp delSp modSp mod modNotesTx">
        <pc:chgData name="George Murrell" userId="65c6c7d7-9b1a-4ab7-9409-5b6ccae7013f" providerId="ADAL" clId="{7AAFB97B-943E-448E-BB7D-D6232602C890}" dt="2024-06-28T19:07:01.294" v="17353" actId="20577"/>
        <pc:sldMkLst>
          <pc:docMk/>
          <pc:sldMk cId="900014530" sldId="258"/>
        </pc:sldMkLst>
        <pc:spChg chg="del mod">
          <ac:chgData name="George Murrell" userId="65c6c7d7-9b1a-4ab7-9409-5b6ccae7013f" providerId="ADAL" clId="{7AAFB97B-943E-448E-BB7D-D6232602C890}" dt="2024-06-20T16:25:54.732" v="4931" actId="478"/>
          <ac:spMkLst>
            <pc:docMk/>
            <pc:sldMk cId="900014530" sldId="258"/>
            <ac:spMk id="5" creationId="{7912BF89-719F-B0C9-9657-673EA5F4A8E7}"/>
          </ac:spMkLst>
        </pc:spChg>
        <pc:spChg chg="add mod">
          <ac:chgData name="George Murrell" userId="65c6c7d7-9b1a-4ab7-9409-5b6ccae7013f" providerId="ADAL" clId="{7AAFB97B-943E-448E-BB7D-D6232602C890}" dt="2024-06-21T11:26:03.488" v="12090" actId="403"/>
          <ac:spMkLst>
            <pc:docMk/>
            <pc:sldMk cId="900014530" sldId="258"/>
            <ac:spMk id="12" creationId="{F2379D98-A839-E77B-78F1-8E726640DCFB}"/>
          </ac:spMkLst>
        </pc:spChg>
        <pc:spChg chg="add del mod">
          <ac:chgData name="George Murrell" userId="65c6c7d7-9b1a-4ab7-9409-5b6ccae7013f" providerId="ADAL" clId="{7AAFB97B-943E-448E-BB7D-D6232602C890}" dt="2024-06-20T16:24:11.621" v="4768" actId="478"/>
          <ac:spMkLst>
            <pc:docMk/>
            <pc:sldMk cId="900014530" sldId="258"/>
            <ac:spMk id="13" creationId="{B2E6B2DD-2D06-1B57-1328-B333CEB0B646}"/>
          </ac:spMkLst>
        </pc:spChg>
        <pc:spChg chg="add del mod">
          <ac:chgData name="George Murrell" userId="65c6c7d7-9b1a-4ab7-9409-5b6ccae7013f" providerId="ADAL" clId="{7AAFB97B-943E-448E-BB7D-D6232602C890}" dt="2024-06-20T16:24:10.263" v="4767" actId="478"/>
          <ac:spMkLst>
            <pc:docMk/>
            <pc:sldMk cId="900014530" sldId="258"/>
            <ac:spMk id="14" creationId="{85F96F77-44F2-578F-65CE-0D7A5240C6B7}"/>
          </ac:spMkLst>
        </pc:spChg>
        <pc:spChg chg="add mod">
          <ac:chgData name="George Murrell" userId="65c6c7d7-9b1a-4ab7-9409-5b6ccae7013f" providerId="ADAL" clId="{7AAFB97B-943E-448E-BB7D-D6232602C890}" dt="2024-06-21T11:26:06.399" v="12091" actId="403"/>
          <ac:spMkLst>
            <pc:docMk/>
            <pc:sldMk cId="900014530" sldId="258"/>
            <ac:spMk id="15" creationId="{231A085B-AE4A-AF67-E60D-1FBCDC718FB1}"/>
          </ac:spMkLst>
        </pc:spChg>
        <pc:spChg chg="add mod">
          <ac:chgData name="George Murrell" userId="65c6c7d7-9b1a-4ab7-9409-5b6ccae7013f" providerId="ADAL" clId="{7AAFB97B-943E-448E-BB7D-D6232602C890}" dt="2024-06-21T11:26:09.035" v="12092" actId="403"/>
          <ac:spMkLst>
            <pc:docMk/>
            <pc:sldMk cId="900014530" sldId="258"/>
            <ac:spMk id="16" creationId="{08A45AF5-9FE7-62E9-ECAF-3B0C02D10ADC}"/>
          </ac:spMkLst>
        </pc:spChg>
        <pc:spChg chg="add mod ord">
          <ac:chgData name="George Murrell" userId="65c6c7d7-9b1a-4ab7-9409-5b6ccae7013f" providerId="ADAL" clId="{7AAFB97B-943E-448E-BB7D-D6232602C890}" dt="2024-06-20T16:54:28.647" v="6370" actId="1076"/>
          <ac:spMkLst>
            <pc:docMk/>
            <pc:sldMk cId="900014530" sldId="258"/>
            <ac:spMk id="19" creationId="{FB7FEEB6-C346-A443-DFF5-563F19AC102E}"/>
          </ac:spMkLst>
        </pc:spChg>
        <pc:picChg chg="mod">
          <ac:chgData name="George Murrell" userId="65c6c7d7-9b1a-4ab7-9409-5b6ccae7013f" providerId="ADAL" clId="{7AAFB97B-943E-448E-BB7D-D6232602C890}" dt="2024-06-20T17:58:56.539" v="11940" actId="1076"/>
          <ac:picMkLst>
            <pc:docMk/>
            <pc:sldMk cId="900014530" sldId="258"/>
            <ac:picMk id="1026" creationId="{E8D3717E-D6B4-9C25-91C9-5C978B18E47D}"/>
          </ac:picMkLst>
        </pc:picChg>
        <pc:cxnChg chg="add del">
          <ac:chgData name="George Murrell" userId="65c6c7d7-9b1a-4ab7-9409-5b6ccae7013f" providerId="ADAL" clId="{7AAFB97B-943E-448E-BB7D-D6232602C890}" dt="2024-06-20T14:20:07.571" v="670" actId="478"/>
          <ac:cxnSpMkLst>
            <pc:docMk/>
            <pc:sldMk cId="900014530" sldId="258"/>
            <ac:cxnSpMk id="6" creationId="{9D7A91A2-2E0F-437C-AE8D-3D7542A3491D}"/>
          </ac:cxnSpMkLst>
        </pc:cxnChg>
        <pc:cxnChg chg="add del mod">
          <ac:chgData name="George Murrell" userId="65c6c7d7-9b1a-4ab7-9409-5b6ccae7013f" providerId="ADAL" clId="{7AAFB97B-943E-448E-BB7D-D6232602C890}" dt="2024-06-20T14:20:09.206" v="671" actId="478"/>
          <ac:cxnSpMkLst>
            <pc:docMk/>
            <pc:sldMk cId="900014530" sldId="258"/>
            <ac:cxnSpMk id="7" creationId="{F2BFD0AE-A63C-AEDA-9D05-FFEBF4D58D11}"/>
          </ac:cxnSpMkLst>
        </pc:cxnChg>
        <pc:cxnChg chg="add del mod">
          <ac:chgData name="George Murrell" userId="65c6c7d7-9b1a-4ab7-9409-5b6ccae7013f" providerId="ADAL" clId="{7AAFB97B-943E-448E-BB7D-D6232602C890}" dt="2024-06-20T14:20:10.480" v="672" actId="478"/>
          <ac:cxnSpMkLst>
            <pc:docMk/>
            <pc:sldMk cId="900014530" sldId="258"/>
            <ac:cxnSpMk id="9" creationId="{D1F8C9CE-B35A-9E81-45DE-35618EDF2507}"/>
          </ac:cxnSpMkLst>
        </pc:cxnChg>
        <pc:cxnChg chg="add del">
          <ac:chgData name="George Murrell" userId="65c6c7d7-9b1a-4ab7-9409-5b6ccae7013f" providerId="ADAL" clId="{7AAFB97B-943E-448E-BB7D-D6232602C890}" dt="2024-06-20T16:26:35.620" v="4940" actId="478"/>
          <ac:cxnSpMkLst>
            <pc:docMk/>
            <pc:sldMk cId="900014530" sldId="258"/>
            <ac:cxnSpMk id="18" creationId="{42594092-4036-DBB9-D7A2-E44E6ABB22DF}"/>
          </ac:cxnSpMkLst>
        </pc:cxnChg>
      </pc:sldChg>
      <pc:sldChg chg="addSp modSp mod modNotesTx">
        <pc:chgData name="George Murrell" userId="65c6c7d7-9b1a-4ab7-9409-5b6ccae7013f" providerId="ADAL" clId="{7AAFB97B-943E-448E-BB7D-D6232602C890}" dt="2024-06-28T19:00:05.234" v="17192" actId="1076"/>
        <pc:sldMkLst>
          <pc:docMk/>
          <pc:sldMk cId="2211072307" sldId="259"/>
        </pc:sldMkLst>
        <pc:spChg chg="mod">
          <ac:chgData name="George Murrell" userId="65c6c7d7-9b1a-4ab7-9409-5b6ccae7013f" providerId="ADAL" clId="{7AAFB97B-943E-448E-BB7D-D6232602C890}" dt="2024-06-20T14:15:21.159" v="599" actId="1076"/>
          <ac:spMkLst>
            <pc:docMk/>
            <pc:sldMk cId="2211072307" sldId="259"/>
            <ac:spMk id="4" creationId="{4D53DAFE-BE6D-D870-A66A-375D759C889F}"/>
          </ac:spMkLst>
        </pc:spChg>
        <pc:spChg chg="mod">
          <ac:chgData name="George Murrell" userId="65c6c7d7-9b1a-4ab7-9409-5b6ccae7013f" providerId="ADAL" clId="{7AAFB97B-943E-448E-BB7D-D6232602C890}" dt="2024-06-28T19:00:05.234" v="17192" actId="1076"/>
          <ac:spMkLst>
            <pc:docMk/>
            <pc:sldMk cId="2211072307" sldId="259"/>
            <ac:spMk id="5" creationId="{56024BA8-B760-3488-46AA-8F88F15E9877}"/>
          </ac:spMkLst>
        </pc:spChg>
        <pc:spChg chg="mod">
          <ac:chgData name="George Murrell" userId="65c6c7d7-9b1a-4ab7-9409-5b6ccae7013f" providerId="ADAL" clId="{7AAFB97B-943E-448E-BB7D-D6232602C890}" dt="2024-06-20T14:15:30.641" v="601" actId="1076"/>
          <ac:spMkLst>
            <pc:docMk/>
            <pc:sldMk cId="2211072307" sldId="259"/>
            <ac:spMk id="6" creationId="{9477FB0B-2A41-C9F9-2787-A6C26ACC2394}"/>
          </ac:spMkLst>
        </pc:spChg>
        <pc:spChg chg="add mod">
          <ac:chgData name="George Murrell" userId="65c6c7d7-9b1a-4ab7-9409-5b6ccae7013f" providerId="ADAL" clId="{7AAFB97B-943E-448E-BB7D-D6232602C890}" dt="2024-06-20T17:56:44.711" v="11866" actId="1076"/>
          <ac:spMkLst>
            <pc:docMk/>
            <pc:sldMk cId="2211072307" sldId="259"/>
            <ac:spMk id="7" creationId="{C1BBC8AC-8E49-287A-5071-F4B54193AFF0}"/>
          </ac:spMkLst>
        </pc:spChg>
        <pc:spChg chg="mod">
          <ac:chgData name="George Murrell" userId="65c6c7d7-9b1a-4ab7-9409-5b6ccae7013f" providerId="ADAL" clId="{7AAFB97B-943E-448E-BB7D-D6232602C890}" dt="2024-06-21T11:24:59.234" v="12074" actId="207"/>
          <ac:spMkLst>
            <pc:docMk/>
            <pc:sldMk cId="2211072307" sldId="259"/>
            <ac:spMk id="8" creationId="{1D0E266F-2B88-738B-FD11-77A861114955}"/>
          </ac:spMkLst>
        </pc:spChg>
        <pc:spChg chg="mod">
          <ac:chgData name="George Murrell" userId="65c6c7d7-9b1a-4ab7-9409-5b6ccae7013f" providerId="ADAL" clId="{7AAFB97B-943E-448E-BB7D-D6232602C890}" dt="2024-06-21T11:25:01.827" v="12075" actId="207"/>
          <ac:spMkLst>
            <pc:docMk/>
            <pc:sldMk cId="2211072307" sldId="259"/>
            <ac:spMk id="9" creationId="{9E7F06E3-E124-5C76-8AC2-36DA3364F1A2}"/>
          </ac:spMkLst>
        </pc:spChg>
        <pc:spChg chg="add mod">
          <ac:chgData name="George Murrell" userId="65c6c7d7-9b1a-4ab7-9409-5b6ccae7013f" providerId="ADAL" clId="{7AAFB97B-943E-448E-BB7D-D6232602C890}" dt="2024-06-20T17:56:46.099" v="11867" actId="1076"/>
          <ac:spMkLst>
            <pc:docMk/>
            <pc:sldMk cId="2211072307" sldId="259"/>
            <ac:spMk id="10" creationId="{941DD4FA-FA9D-B3A1-6BAA-8026A7946855}"/>
          </ac:spMkLst>
        </pc:spChg>
        <pc:picChg chg="mod">
          <ac:chgData name="George Murrell" userId="65c6c7d7-9b1a-4ab7-9409-5b6ccae7013f" providerId="ADAL" clId="{7AAFB97B-943E-448E-BB7D-D6232602C890}" dt="2024-06-20T14:15:28.095" v="600" actId="1076"/>
          <ac:picMkLst>
            <pc:docMk/>
            <pc:sldMk cId="2211072307" sldId="259"/>
            <ac:picMk id="12" creationId="{76EB8C66-5ADE-125A-CAAA-B4F058F4C526}"/>
          </ac:picMkLst>
        </pc:picChg>
        <pc:picChg chg="mod">
          <ac:chgData name="George Murrell" userId="65c6c7d7-9b1a-4ab7-9409-5b6ccae7013f" providerId="ADAL" clId="{7AAFB97B-943E-448E-BB7D-D6232602C890}" dt="2024-06-20T14:15:54.214" v="602" actId="1076"/>
          <ac:picMkLst>
            <pc:docMk/>
            <pc:sldMk cId="2211072307" sldId="259"/>
            <ac:picMk id="16" creationId="{386D9E72-7901-AFFB-10E4-3C10CDDCF3B1}"/>
          </ac:picMkLst>
        </pc:picChg>
      </pc:sldChg>
      <pc:sldChg chg="addSp delSp modSp mod modNotesTx">
        <pc:chgData name="George Murrell" userId="65c6c7d7-9b1a-4ab7-9409-5b6ccae7013f" providerId="ADAL" clId="{7AAFB97B-943E-448E-BB7D-D6232602C890}" dt="2024-06-28T19:12:46.062" v="17983" actId="20577"/>
        <pc:sldMkLst>
          <pc:docMk/>
          <pc:sldMk cId="3820465556" sldId="262"/>
        </pc:sldMkLst>
        <pc:spChg chg="mod">
          <ac:chgData name="George Murrell" userId="65c6c7d7-9b1a-4ab7-9409-5b6ccae7013f" providerId="ADAL" clId="{7AAFB97B-943E-448E-BB7D-D6232602C890}" dt="2024-06-21T11:25:27.017" v="12082" actId="207"/>
          <ac:spMkLst>
            <pc:docMk/>
            <pc:sldMk cId="3820465556" sldId="262"/>
            <ac:spMk id="4" creationId="{FDD11C60-B437-FB81-7168-AFE1774886DC}"/>
          </ac:spMkLst>
        </pc:spChg>
        <pc:spChg chg="del">
          <ac:chgData name="George Murrell" userId="65c6c7d7-9b1a-4ab7-9409-5b6ccae7013f" providerId="ADAL" clId="{7AAFB97B-943E-448E-BB7D-D6232602C890}" dt="2024-06-20T16:23:28.219" v="4757" actId="21"/>
          <ac:spMkLst>
            <pc:docMk/>
            <pc:sldMk cId="3820465556" sldId="262"/>
            <ac:spMk id="5" creationId="{ED41F191-1E63-9DBC-B8DC-E02AAA90F652}"/>
          </ac:spMkLst>
        </pc:spChg>
        <pc:spChg chg="add mod">
          <ac:chgData name="George Murrell" userId="65c6c7d7-9b1a-4ab7-9409-5b6ccae7013f" providerId="ADAL" clId="{7AAFB97B-943E-448E-BB7D-D6232602C890}" dt="2024-06-21T11:25:22.620" v="12080" actId="207"/>
          <ac:spMkLst>
            <pc:docMk/>
            <pc:sldMk cId="3820465556" sldId="262"/>
            <ac:spMk id="7" creationId="{3B350B68-D3FD-F3C7-51B6-AD33223B69F7}"/>
          </ac:spMkLst>
        </pc:spChg>
        <pc:spChg chg="add mod">
          <ac:chgData name="George Murrell" userId="65c6c7d7-9b1a-4ab7-9409-5b6ccae7013f" providerId="ADAL" clId="{7AAFB97B-943E-448E-BB7D-D6232602C890}" dt="2024-06-21T11:25:24.594" v="12081" actId="207"/>
          <ac:spMkLst>
            <pc:docMk/>
            <pc:sldMk cId="3820465556" sldId="262"/>
            <ac:spMk id="8" creationId="{E7C33530-CEA4-48A2-D83A-FE93F84BDACB}"/>
          </ac:spMkLst>
        </pc:spChg>
        <pc:spChg chg="add mod">
          <ac:chgData name="George Murrell" userId="65c6c7d7-9b1a-4ab7-9409-5b6ccae7013f" providerId="ADAL" clId="{7AAFB97B-943E-448E-BB7D-D6232602C890}" dt="2024-06-21T11:25:30.041" v="12083" actId="207"/>
          <ac:spMkLst>
            <pc:docMk/>
            <pc:sldMk cId="3820465556" sldId="262"/>
            <ac:spMk id="9" creationId="{101B4AC2-9195-79C3-9080-B02DD85751EB}"/>
          </ac:spMkLst>
        </pc:spChg>
        <pc:spChg chg="add mod">
          <ac:chgData name="George Murrell" userId="65c6c7d7-9b1a-4ab7-9409-5b6ccae7013f" providerId="ADAL" clId="{7AAFB97B-943E-448E-BB7D-D6232602C890}" dt="2024-06-20T17:47:03.794" v="10425" actId="403"/>
          <ac:spMkLst>
            <pc:docMk/>
            <pc:sldMk cId="3820465556" sldId="262"/>
            <ac:spMk id="11" creationId="{601EF10D-B828-89F6-DD86-1D197D089DB7}"/>
          </ac:spMkLst>
        </pc:spChg>
        <pc:picChg chg="add mod modCrop">
          <ac:chgData name="George Murrell" userId="65c6c7d7-9b1a-4ab7-9409-5b6ccae7013f" providerId="ADAL" clId="{7AAFB97B-943E-448E-BB7D-D6232602C890}" dt="2024-06-20T17:46:04.772" v="10362" actId="1076"/>
          <ac:picMkLst>
            <pc:docMk/>
            <pc:sldMk cId="3820465556" sldId="262"/>
            <ac:picMk id="10" creationId="{B0622972-79F6-4FDE-3608-82F500DB12C8}"/>
          </ac:picMkLst>
        </pc:picChg>
      </pc:sldChg>
      <pc:sldChg chg="modSp mod modNotesTx">
        <pc:chgData name="George Murrell" userId="65c6c7d7-9b1a-4ab7-9409-5b6ccae7013f" providerId="ADAL" clId="{7AAFB97B-943E-448E-BB7D-D6232602C890}" dt="2024-06-28T18:54:23.157" v="16523" actId="20577"/>
        <pc:sldMkLst>
          <pc:docMk/>
          <pc:sldMk cId="3190271963" sldId="263"/>
        </pc:sldMkLst>
        <pc:spChg chg="mod">
          <ac:chgData name="George Murrell" userId="65c6c7d7-9b1a-4ab7-9409-5b6ccae7013f" providerId="ADAL" clId="{7AAFB97B-943E-448E-BB7D-D6232602C890}" dt="2024-06-20T15:21:20.978" v="1966" actId="1076"/>
          <ac:spMkLst>
            <pc:docMk/>
            <pc:sldMk cId="3190271963" sldId="263"/>
            <ac:spMk id="5" creationId="{E0E4FD73-2F58-4C26-4F4C-0BE8D6AAAF32}"/>
          </ac:spMkLst>
        </pc:spChg>
        <pc:spChg chg="mod">
          <ac:chgData name="George Murrell" userId="65c6c7d7-9b1a-4ab7-9409-5b6ccae7013f" providerId="ADAL" clId="{7AAFB97B-943E-448E-BB7D-D6232602C890}" dt="2024-06-20T15:21:20.978" v="1966" actId="1076"/>
          <ac:spMkLst>
            <pc:docMk/>
            <pc:sldMk cId="3190271963" sldId="263"/>
            <ac:spMk id="6" creationId="{0773A467-9E46-D940-7C16-AADB4B984C7B}"/>
          </ac:spMkLst>
        </pc:spChg>
        <pc:spChg chg="mod">
          <ac:chgData name="George Murrell" userId="65c6c7d7-9b1a-4ab7-9409-5b6ccae7013f" providerId="ADAL" clId="{7AAFB97B-943E-448E-BB7D-D6232602C890}" dt="2024-06-21T11:24:50.638" v="12072" actId="207"/>
          <ac:spMkLst>
            <pc:docMk/>
            <pc:sldMk cId="3190271963" sldId="263"/>
            <ac:spMk id="11" creationId="{6C5858C2-CB6B-3A1E-7823-54A57BEAABFC}"/>
          </ac:spMkLst>
        </pc:spChg>
        <pc:spChg chg="mod">
          <ac:chgData name="George Murrell" userId="65c6c7d7-9b1a-4ab7-9409-5b6ccae7013f" providerId="ADAL" clId="{7AAFB97B-943E-448E-BB7D-D6232602C890}" dt="2024-06-21T11:24:52.999" v="12073" actId="207"/>
          <ac:spMkLst>
            <pc:docMk/>
            <pc:sldMk cId="3190271963" sldId="263"/>
            <ac:spMk id="12" creationId="{7ABA0E1D-6CA9-E58E-0FE7-F28DF65053C3}"/>
          </ac:spMkLst>
        </pc:spChg>
        <pc:picChg chg="mod">
          <ac:chgData name="George Murrell" userId="65c6c7d7-9b1a-4ab7-9409-5b6ccae7013f" providerId="ADAL" clId="{7AAFB97B-943E-448E-BB7D-D6232602C890}" dt="2024-06-20T15:21:20.978" v="1966" actId="1076"/>
          <ac:picMkLst>
            <pc:docMk/>
            <pc:sldMk cId="3190271963" sldId="263"/>
            <ac:picMk id="8" creationId="{D23B0BD1-2EF4-05D8-F54E-484098580FE8}"/>
          </ac:picMkLst>
        </pc:picChg>
        <pc:picChg chg="mod">
          <ac:chgData name="George Murrell" userId="65c6c7d7-9b1a-4ab7-9409-5b6ccae7013f" providerId="ADAL" clId="{7AAFB97B-943E-448E-BB7D-D6232602C890}" dt="2024-06-20T15:21:20.978" v="1966" actId="1076"/>
          <ac:picMkLst>
            <pc:docMk/>
            <pc:sldMk cId="3190271963" sldId="263"/>
            <ac:picMk id="10" creationId="{DEBAED85-B4D2-1291-2E34-E663175B012B}"/>
          </ac:picMkLst>
        </pc:picChg>
      </pc:sldChg>
      <pc:sldChg chg="modSp mod modNotesTx">
        <pc:chgData name="George Murrell" userId="65c6c7d7-9b1a-4ab7-9409-5b6ccae7013f" providerId="ADAL" clId="{7AAFB97B-943E-448E-BB7D-D6232602C890}" dt="2024-06-28T19:17:23.667" v="18570" actId="20577"/>
        <pc:sldMkLst>
          <pc:docMk/>
          <pc:sldMk cId="2237589107" sldId="264"/>
        </pc:sldMkLst>
        <pc:spChg chg="mod">
          <ac:chgData name="George Murrell" userId="65c6c7d7-9b1a-4ab7-9409-5b6ccae7013f" providerId="ADAL" clId="{7AAFB97B-943E-448E-BB7D-D6232602C890}" dt="2024-06-28T18:28:01.779" v="12356" actId="20577"/>
          <ac:spMkLst>
            <pc:docMk/>
            <pc:sldMk cId="2237589107" sldId="264"/>
            <ac:spMk id="2" creationId="{546A4DDF-8E79-0F16-591C-C67B51495870}"/>
          </ac:spMkLst>
        </pc:spChg>
      </pc:sldChg>
      <pc:sldChg chg="delSp modSp mod ord modNotesTx">
        <pc:chgData name="George Murrell" userId="65c6c7d7-9b1a-4ab7-9409-5b6ccae7013f" providerId="ADAL" clId="{7AAFB97B-943E-448E-BB7D-D6232602C890}" dt="2024-06-28T18:50:20.111" v="15853" actId="20577"/>
        <pc:sldMkLst>
          <pc:docMk/>
          <pc:sldMk cId="1013603108" sldId="265"/>
        </pc:sldMkLst>
        <pc:spChg chg="mod">
          <ac:chgData name="George Murrell" userId="65c6c7d7-9b1a-4ab7-9409-5b6ccae7013f" providerId="ADAL" clId="{7AAFB97B-943E-448E-BB7D-D6232602C890}" dt="2024-06-20T16:19:18.133" v="4633" actId="1076"/>
          <ac:spMkLst>
            <pc:docMk/>
            <pc:sldMk cId="1013603108" sldId="265"/>
            <ac:spMk id="3" creationId="{AFDA6856-CC98-85AF-426E-0850CD52FF88}"/>
          </ac:spMkLst>
        </pc:spChg>
        <pc:spChg chg="mod">
          <ac:chgData name="George Murrell" userId="65c6c7d7-9b1a-4ab7-9409-5b6ccae7013f" providerId="ADAL" clId="{7AAFB97B-943E-448E-BB7D-D6232602C890}" dt="2024-06-21T12:01:11.251" v="12100" actId="14861"/>
          <ac:spMkLst>
            <pc:docMk/>
            <pc:sldMk cId="1013603108" sldId="265"/>
            <ac:spMk id="4" creationId="{387D47E6-C486-731F-F343-2F6FF02DF23E}"/>
          </ac:spMkLst>
        </pc:spChg>
        <pc:spChg chg="mod">
          <ac:chgData name="George Murrell" userId="65c6c7d7-9b1a-4ab7-9409-5b6ccae7013f" providerId="ADAL" clId="{7AAFB97B-943E-448E-BB7D-D6232602C890}" dt="2024-06-21T12:01:36.878" v="12103" actId="14100"/>
          <ac:spMkLst>
            <pc:docMk/>
            <pc:sldMk cId="1013603108" sldId="265"/>
            <ac:spMk id="5" creationId="{24D8D873-4B0A-812D-18E9-17DB201E9957}"/>
          </ac:spMkLst>
        </pc:spChg>
        <pc:spChg chg="del mod">
          <ac:chgData name="George Murrell" userId="65c6c7d7-9b1a-4ab7-9409-5b6ccae7013f" providerId="ADAL" clId="{7AAFB97B-943E-448E-BB7D-D6232602C890}" dt="2024-06-20T16:19:00.427" v="4630" actId="478"/>
          <ac:spMkLst>
            <pc:docMk/>
            <pc:sldMk cId="1013603108" sldId="265"/>
            <ac:spMk id="6" creationId="{9BF44264-A74F-01A9-8FCF-2C8CE8C3F431}"/>
          </ac:spMkLst>
        </pc:spChg>
        <pc:picChg chg="mod modCrop">
          <ac:chgData name="George Murrell" userId="65c6c7d7-9b1a-4ab7-9409-5b6ccae7013f" providerId="ADAL" clId="{7AAFB97B-943E-448E-BB7D-D6232602C890}" dt="2024-06-21T12:01:22.766" v="12101" actId="732"/>
          <ac:picMkLst>
            <pc:docMk/>
            <pc:sldMk cId="1013603108" sldId="265"/>
            <ac:picMk id="8" creationId="{5CA52A79-6C0D-D489-15B3-6A1688AB418C}"/>
          </ac:picMkLst>
        </pc:picChg>
        <pc:cxnChg chg="mod">
          <ac:chgData name="George Murrell" userId="65c6c7d7-9b1a-4ab7-9409-5b6ccae7013f" providerId="ADAL" clId="{7AAFB97B-943E-448E-BB7D-D6232602C890}" dt="2024-06-20T16:21:41.369" v="4668" actId="692"/>
          <ac:cxnSpMkLst>
            <pc:docMk/>
            <pc:sldMk cId="1013603108" sldId="265"/>
            <ac:cxnSpMk id="10" creationId="{FF91CA34-50BD-1AEB-B223-0B339BEB1687}"/>
          </ac:cxnSpMkLst>
        </pc:cxnChg>
        <pc:cxnChg chg="mod">
          <ac:chgData name="George Murrell" userId="65c6c7d7-9b1a-4ab7-9409-5b6ccae7013f" providerId="ADAL" clId="{7AAFB97B-943E-448E-BB7D-D6232602C890}" dt="2024-06-21T12:01:36.878" v="12103" actId="14100"/>
          <ac:cxnSpMkLst>
            <pc:docMk/>
            <pc:sldMk cId="1013603108" sldId="265"/>
            <ac:cxnSpMk id="26" creationId="{DC85BF26-6FB6-71F8-4522-56E4F844B6A8}"/>
          </ac:cxnSpMkLst>
        </pc:cxnChg>
      </pc:sldChg>
      <pc:sldChg chg="modSp mod modNotesTx">
        <pc:chgData name="George Murrell" userId="65c6c7d7-9b1a-4ab7-9409-5b6ccae7013f" providerId="ADAL" clId="{7AAFB97B-943E-448E-BB7D-D6232602C890}" dt="2024-06-28T18:37:04.751" v="13973" actId="20577"/>
        <pc:sldMkLst>
          <pc:docMk/>
          <pc:sldMk cId="1928659658" sldId="266"/>
        </pc:sldMkLst>
        <pc:spChg chg="mod">
          <ac:chgData name="George Murrell" userId="65c6c7d7-9b1a-4ab7-9409-5b6ccae7013f" providerId="ADAL" clId="{7AAFB97B-943E-448E-BB7D-D6232602C890}" dt="2024-06-21T11:26:25.793" v="12094" actId="113"/>
          <ac:spMkLst>
            <pc:docMk/>
            <pc:sldMk cId="1928659658" sldId="266"/>
            <ac:spMk id="7" creationId="{07A92824-2D2E-8BEF-3EEE-DB94010F31F5}"/>
          </ac:spMkLst>
        </pc:spChg>
        <pc:spChg chg="mod">
          <ac:chgData name="George Murrell" userId="65c6c7d7-9b1a-4ab7-9409-5b6ccae7013f" providerId="ADAL" clId="{7AAFB97B-943E-448E-BB7D-D6232602C890}" dt="2024-06-21T11:26:53.244" v="12099" actId="207"/>
          <ac:spMkLst>
            <pc:docMk/>
            <pc:sldMk cId="1928659658" sldId="266"/>
            <ac:spMk id="9" creationId="{E12DDC7D-0096-17F9-6D43-6EED0241C50D}"/>
          </ac:spMkLst>
        </pc:spChg>
        <pc:spChg chg="mod">
          <ac:chgData name="George Murrell" userId="65c6c7d7-9b1a-4ab7-9409-5b6ccae7013f" providerId="ADAL" clId="{7AAFB97B-943E-448E-BB7D-D6232602C890}" dt="2024-06-21T11:26:32.177" v="12096" actId="207"/>
          <ac:spMkLst>
            <pc:docMk/>
            <pc:sldMk cId="1928659658" sldId="266"/>
            <ac:spMk id="11" creationId="{C86EF2B3-ED95-7C0A-662F-85A3910D6FB1}"/>
          </ac:spMkLst>
        </pc:spChg>
        <pc:spChg chg="mod">
          <ac:chgData name="George Murrell" userId="65c6c7d7-9b1a-4ab7-9409-5b6ccae7013f" providerId="ADAL" clId="{7AAFB97B-943E-448E-BB7D-D6232602C890}" dt="2024-06-21T11:26:53.244" v="12099" actId="207"/>
          <ac:spMkLst>
            <pc:docMk/>
            <pc:sldMk cId="1928659658" sldId="266"/>
            <ac:spMk id="12" creationId="{C4EC90D7-4AC8-70AF-5B47-B188286A7099}"/>
          </ac:spMkLst>
        </pc:spChg>
      </pc:sldChg>
      <pc:sldChg chg="modSp mod modNotesTx">
        <pc:chgData name="George Murrell" userId="65c6c7d7-9b1a-4ab7-9409-5b6ccae7013f" providerId="ADAL" clId="{7AAFB97B-943E-448E-BB7D-D6232602C890}" dt="2024-06-28T18:42:35.847" v="14733" actId="20577"/>
        <pc:sldMkLst>
          <pc:docMk/>
          <pc:sldMk cId="1768968819" sldId="267"/>
        </pc:sldMkLst>
        <pc:spChg chg="mod">
          <ac:chgData name="George Murrell" userId="65c6c7d7-9b1a-4ab7-9409-5b6ccae7013f" providerId="ADAL" clId="{7AAFB97B-943E-448E-BB7D-D6232602C890}" dt="2024-06-28T18:39:35.437" v="14402" actId="20577"/>
          <ac:spMkLst>
            <pc:docMk/>
            <pc:sldMk cId="1768968819" sldId="267"/>
            <ac:spMk id="6" creationId="{3DBB9837-40F9-59E6-A199-FC393A5DBFBC}"/>
          </ac:spMkLst>
        </pc:spChg>
        <pc:spChg chg="mod">
          <ac:chgData name="George Murrell" userId="65c6c7d7-9b1a-4ab7-9409-5b6ccae7013f" providerId="ADAL" clId="{7AAFB97B-943E-448E-BB7D-D6232602C890}" dt="2024-06-28T18:39:31.321" v="14395" actId="20577"/>
          <ac:spMkLst>
            <pc:docMk/>
            <pc:sldMk cId="1768968819" sldId="267"/>
            <ac:spMk id="8" creationId="{014A0DE2-7659-AA2A-6ED1-D3580134CA74}"/>
          </ac:spMkLst>
        </pc:spChg>
        <pc:spChg chg="mod">
          <ac:chgData name="George Murrell" userId="65c6c7d7-9b1a-4ab7-9409-5b6ccae7013f" providerId="ADAL" clId="{7AAFB97B-943E-448E-BB7D-D6232602C890}" dt="2024-06-28T18:39:46.361" v="14415" actId="20577"/>
          <ac:spMkLst>
            <pc:docMk/>
            <pc:sldMk cId="1768968819" sldId="267"/>
            <ac:spMk id="10" creationId="{06F6B7AC-BDB3-36DD-6C37-1434031EF92F}"/>
          </ac:spMkLst>
        </pc:spChg>
        <pc:spChg chg="mod">
          <ac:chgData name="George Murrell" userId="65c6c7d7-9b1a-4ab7-9409-5b6ccae7013f" providerId="ADAL" clId="{7AAFB97B-943E-448E-BB7D-D6232602C890}" dt="2024-06-28T18:39:52.995" v="14418" actId="20577"/>
          <ac:spMkLst>
            <pc:docMk/>
            <pc:sldMk cId="1768968819" sldId="267"/>
            <ac:spMk id="15" creationId="{E4215F6C-EE63-0D7C-FEEF-C0DBA9289483}"/>
          </ac:spMkLst>
        </pc:spChg>
      </pc:sldChg>
      <pc:sldChg chg="addSp delSp modSp mod modNotesTx">
        <pc:chgData name="George Murrell" userId="65c6c7d7-9b1a-4ab7-9409-5b6ccae7013f" providerId="ADAL" clId="{7AAFB97B-943E-448E-BB7D-D6232602C890}" dt="2024-06-28T19:08:18.155" v="17469" actId="20577"/>
        <pc:sldMkLst>
          <pc:docMk/>
          <pc:sldMk cId="3606864430" sldId="268"/>
        </pc:sldMkLst>
        <pc:spChg chg="mod">
          <ac:chgData name="George Murrell" userId="65c6c7d7-9b1a-4ab7-9409-5b6ccae7013f" providerId="ADAL" clId="{7AAFB97B-943E-448E-BB7D-D6232602C890}" dt="2024-06-21T11:25:16.640" v="12079" actId="207"/>
          <ac:spMkLst>
            <pc:docMk/>
            <pc:sldMk cId="3606864430" sldId="268"/>
            <ac:spMk id="4" creationId="{FA558127-F43A-59A4-F61C-697D4A926F70}"/>
          </ac:spMkLst>
        </pc:spChg>
        <pc:spChg chg="mod">
          <ac:chgData name="George Murrell" userId="65c6c7d7-9b1a-4ab7-9409-5b6ccae7013f" providerId="ADAL" clId="{7AAFB97B-943E-448E-BB7D-D6232602C890}" dt="2024-06-20T17:18:54.711" v="8043" actId="20577"/>
          <ac:spMkLst>
            <pc:docMk/>
            <pc:sldMk cId="3606864430" sldId="268"/>
            <ac:spMk id="6" creationId="{3CCBF7A2-3F09-28A1-CC9C-81F69050C38C}"/>
          </ac:spMkLst>
        </pc:spChg>
        <pc:spChg chg="del mod">
          <ac:chgData name="George Murrell" userId="65c6c7d7-9b1a-4ab7-9409-5b6ccae7013f" providerId="ADAL" clId="{7AAFB97B-943E-448E-BB7D-D6232602C890}" dt="2024-06-20T17:17:23.648" v="7958" actId="478"/>
          <ac:spMkLst>
            <pc:docMk/>
            <pc:sldMk cId="3606864430" sldId="268"/>
            <ac:spMk id="7" creationId="{5A72D0DC-0017-5193-0109-7A57D605750A}"/>
          </ac:spMkLst>
        </pc:spChg>
        <pc:spChg chg="del mod">
          <ac:chgData name="George Murrell" userId="65c6c7d7-9b1a-4ab7-9409-5b6ccae7013f" providerId="ADAL" clId="{7AAFB97B-943E-448E-BB7D-D6232602C890}" dt="2024-06-20T17:12:55.695" v="7741" actId="478"/>
          <ac:spMkLst>
            <pc:docMk/>
            <pc:sldMk cId="3606864430" sldId="268"/>
            <ac:spMk id="8" creationId="{55B91960-85BB-4609-993E-65A33E54EFEC}"/>
          </ac:spMkLst>
        </pc:spChg>
        <pc:spChg chg="del mod">
          <ac:chgData name="George Murrell" userId="65c6c7d7-9b1a-4ab7-9409-5b6ccae7013f" providerId="ADAL" clId="{7AAFB97B-943E-448E-BB7D-D6232602C890}" dt="2024-06-20T16:50:39.458" v="6364" actId="478"/>
          <ac:spMkLst>
            <pc:docMk/>
            <pc:sldMk cId="3606864430" sldId="268"/>
            <ac:spMk id="9" creationId="{9C1824A2-BE38-000E-FA40-B421A0791F81}"/>
          </ac:spMkLst>
        </pc:spChg>
        <pc:spChg chg="add mod">
          <ac:chgData name="George Murrell" userId="65c6c7d7-9b1a-4ab7-9409-5b6ccae7013f" providerId="ADAL" clId="{7AAFB97B-943E-448E-BB7D-D6232602C890}" dt="2024-06-20T17:20:47.346" v="8113" actId="1076"/>
          <ac:spMkLst>
            <pc:docMk/>
            <pc:sldMk cId="3606864430" sldId="268"/>
            <ac:spMk id="19" creationId="{DBC35E4A-3487-8BB4-F72C-614DD5C16248}"/>
          </ac:spMkLst>
        </pc:spChg>
        <pc:spChg chg="add mod">
          <ac:chgData name="George Murrell" userId="65c6c7d7-9b1a-4ab7-9409-5b6ccae7013f" providerId="ADAL" clId="{7AAFB97B-943E-448E-BB7D-D6232602C890}" dt="2024-06-20T17:20:44.785" v="8112" actId="1076"/>
          <ac:spMkLst>
            <pc:docMk/>
            <pc:sldMk cId="3606864430" sldId="268"/>
            <ac:spMk id="20" creationId="{D1790D79-8560-88A9-4FD6-4F5EBA89DA3F}"/>
          </ac:spMkLst>
        </pc:spChg>
        <pc:picChg chg="add mod">
          <ac:chgData name="George Murrell" userId="65c6c7d7-9b1a-4ab7-9409-5b6ccae7013f" providerId="ADAL" clId="{7AAFB97B-943E-448E-BB7D-D6232602C890}" dt="2024-06-20T17:19:12.300" v="8045" actId="14100"/>
          <ac:picMkLst>
            <pc:docMk/>
            <pc:sldMk cId="3606864430" sldId="268"/>
            <ac:picMk id="10" creationId="{974A9F98-CF44-75C0-1541-8AD5535C4D26}"/>
          </ac:picMkLst>
        </pc:picChg>
        <pc:picChg chg="del">
          <ac:chgData name="George Murrell" userId="65c6c7d7-9b1a-4ab7-9409-5b6ccae7013f" providerId="ADAL" clId="{7AAFB97B-943E-448E-BB7D-D6232602C890}" dt="2024-06-20T17:14:55.715" v="7918" actId="478"/>
          <ac:picMkLst>
            <pc:docMk/>
            <pc:sldMk cId="3606864430" sldId="268"/>
            <ac:picMk id="13" creationId="{5D9107A5-285E-8E8F-738C-A55B3F07208A}"/>
          </ac:picMkLst>
        </pc:picChg>
        <pc:picChg chg="del">
          <ac:chgData name="George Murrell" userId="65c6c7d7-9b1a-4ab7-9409-5b6ccae7013f" providerId="ADAL" clId="{7AAFB97B-943E-448E-BB7D-D6232602C890}" dt="2024-06-20T17:14:54.967" v="7917" actId="478"/>
          <ac:picMkLst>
            <pc:docMk/>
            <pc:sldMk cId="3606864430" sldId="268"/>
            <ac:picMk id="14" creationId="{5CFE879A-E5C4-8562-D77F-A10D225FACF6}"/>
          </ac:picMkLst>
        </pc:picChg>
        <pc:picChg chg="add mod">
          <ac:chgData name="George Murrell" userId="65c6c7d7-9b1a-4ab7-9409-5b6ccae7013f" providerId="ADAL" clId="{7AAFB97B-943E-448E-BB7D-D6232602C890}" dt="2024-06-20T17:19:21.626" v="8052" actId="1076"/>
          <ac:picMkLst>
            <pc:docMk/>
            <pc:sldMk cId="3606864430" sldId="268"/>
            <ac:picMk id="16" creationId="{54274635-839B-860C-CF03-60D5AD36511C}"/>
          </ac:picMkLst>
        </pc:picChg>
        <pc:picChg chg="add mod">
          <ac:chgData name="George Murrell" userId="65c6c7d7-9b1a-4ab7-9409-5b6ccae7013f" providerId="ADAL" clId="{7AAFB97B-943E-448E-BB7D-D6232602C890}" dt="2024-06-20T17:19:22.659" v="8053" actId="1076"/>
          <ac:picMkLst>
            <pc:docMk/>
            <pc:sldMk cId="3606864430" sldId="268"/>
            <ac:picMk id="18" creationId="{C0352C0E-E325-C93B-1581-A19C08FE8F38}"/>
          </ac:picMkLst>
        </pc:picChg>
        <pc:cxnChg chg="add mod">
          <ac:chgData name="George Murrell" userId="65c6c7d7-9b1a-4ab7-9409-5b6ccae7013f" providerId="ADAL" clId="{7AAFB97B-943E-448E-BB7D-D6232602C890}" dt="2024-06-20T17:19:20.592" v="8051" actId="1076"/>
          <ac:cxnSpMkLst>
            <pc:docMk/>
            <pc:sldMk cId="3606864430" sldId="268"/>
            <ac:cxnSpMk id="12" creationId="{A50651B9-7A31-3E28-96DE-7A4EF7B8F1CD}"/>
          </ac:cxnSpMkLst>
        </pc:cxnChg>
      </pc:sldChg>
      <pc:sldChg chg="addSp delSp modSp mod ord modNotesTx">
        <pc:chgData name="George Murrell" userId="65c6c7d7-9b1a-4ab7-9409-5b6ccae7013f" providerId="ADAL" clId="{7AAFB97B-943E-448E-BB7D-D6232602C890}" dt="2024-06-28T18:51:38.339" v="15961" actId="20577"/>
        <pc:sldMkLst>
          <pc:docMk/>
          <pc:sldMk cId="3103488597" sldId="269"/>
        </pc:sldMkLst>
        <pc:spChg chg="add mod">
          <ac:chgData name="George Murrell" userId="65c6c7d7-9b1a-4ab7-9409-5b6ccae7013f" providerId="ADAL" clId="{7AAFB97B-943E-448E-BB7D-D6232602C890}" dt="2024-06-20T14:09:29.673" v="243" actId="1076"/>
          <ac:spMkLst>
            <pc:docMk/>
            <pc:sldMk cId="3103488597" sldId="269"/>
            <ac:spMk id="2" creationId="{8DADC99E-7395-B2CC-B4FA-E972B0A41087}"/>
          </ac:spMkLst>
        </pc:spChg>
        <pc:spChg chg="add mod">
          <ac:chgData name="George Murrell" userId="65c6c7d7-9b1a-4ab7-9409-5b6ccae7013f" providerId="ADAL" clId="{7AAFB97B-943E-448E-BB7D-D6232602C890}" dt="2024-06-20T14:09:36.219" v="245" actId="122"/>
          <ac:spMkLst>
            <pc:docMk/>
            <pc:sldMk cId="3103488597" sldId="269"/>
            <ac:spMk id="4" creationId="{23183707-3D1F-7995-26C5-53F7F56A2625}"/>
          </ac:spMkLst>
        </pc:spChg>
        <pc:spChg chg="add del">
          <ac:chgData name="George Murrell" userId="65c6c7d7-9b1a-4ab7-9409-5b6ccae7013f" providerId="ADAL" clId="{7AAFB97B-943E-448E-BB7D-D6232602C890}" dt="2024-06-20T15:24:01.597" v="1968" actId="478"/>
          <ac:spMkLst>
            <pc:docMk/>
            <pc:sldMk cId="3103488597" sldId="269"/>
            <ac:spMk id="5" creationId="{2ECC635C-E8E2-BC25-AE12-42151E4D65BF}"/>
          </ac:spMkLst>
        </pc:spChg>
        <pc:spChg chg="add del">
          <ac:chgData name="George Murrell" userId="65c6c7d7-9b1a-4ab7-9409-5b6ccae7013f" providerId="ADAL" clId="{7AAFB97B-943E-448E-BB7D-D6232602C890}" dt="2024-06-20T15:24:06.276" v="1970" actId="478"/>
          <ac:spMkLst>
            <pc:docMk/>
            <pc:sldMk cId="3103488597" sldId="269"/>
            <ac:spMk id="6" creationId="{B810B9AF-E9CE-5AB8-96F6-2C665EFEF04E}"/>
          </ac:spMkLst>
        </pc:spChg>
        <pc:spChg chg="add mod">
          <ac:chgData name="George Murrell" userId="65c6c7d7-9b1a-4ab7-9409-5b6ccae7013f" providerId="ADAL" clId="{7AAFB97B-943E-448E-BB7D-D6232602C890}" dt="2024-06-28T18:26:40.664" v="12241" actId="20577"/>
          <ac:spMkLst>
            <pc:docMk/>
            <pc:sldMk cId="3103488597" sldId="269"/>
            <ac:spMk id="9" creationId="{4E4DE3DC-E86F-2411-40F1-8AEA2B87C030}"/>
          </ac:spMkLst>
        </pc:spChg>
        <pc:spChg chg="add mod">
          <ac:chgData name="George Murrell" userId="65c6c7d7-9b1a-4ab7-9409-5b6ccae7013f" providerId="ADAL" clId="{7AAFB97B-943E-448E-BB7D-D6232602C890}" dt="2024-06-20T15:26:44.393" v="2065" actId="20577"/>
          <ac:spMkLst>
            <pc:docMk/>
            <pc:sldMk cId="3103488597" sldId="269"/>
            <ac:spMk id="11" creationId="{1659F9C5-AD1D-FEBC-CE5E-957652A17CF8}"/>
          </ac:spMkLst>
        </pc:spChg>
        <pc:picChg chg="add mod">
          <ac:chgData name="George Murrell" userId="65c6c7d7-9b1a-4ab7-9409-5b6ccae7013f" providerId="ADAL" clId="{7AAFB97B-943E-448E-BB7D-D6232602C890}" dt="2024-06-20T15:24:35.059" v="1975" actId="1076"/>
          <ac:picMkLst>
            <pc:docMk/>
            <pc:sldMk cId="3103488597" sldId="269"/>
            <ac:picMk id="8" creationId="{F64DB2B7-463E-DD82-F1DE-E3DA69A05B60}"/>
          </ac:picMkLst>
        </pc:picChg>
        <pc:picChg chg="add mod">
          <ac:chgData name="George Murrell" userId="65c6c7d7-9b1a-4ab7-9409-5b6ccae7013f" providerId="ADAL" clId="{7AAFB97B-943E-448E-BB7D-D6232602C890}" dt="2024-06-20T15:26:24.980" v="2051" actId="1076"/>
          <ac:picMkLst>
            <pc:docMk/>
            <pc:sldMk cId="3103488597" sldId="269"/>
            <ac:picMk id="10" creationId="{66E3B8E1-E185-9B4D-3A82-8D40AA463965}"/>
          </ac:picMkLst>
        </pc:picChg>
        <pc:picChg chg="mod">
          <ac:chgData name="George Murrell" userId="65c6c7d7-9b1a-4ab7-9409-5b6ccae7013f" providerId="ADAL" clId="{7AAFB97B-943E-448E-BB7D-D6232602C890}" dt="2024-06-20T14:08:55.625" v="233" actId="1076"/>
          <ac:picMkLst>
            <pc:docMk/>
            <pc:sldMk cId="3103488597" sldId="269"/>
            <ac:picMk id="1026" creationId="{3A3C838E-A7B7-DD69-9313-7E7137621CB0}"/>
          </ac:picMkLst>
        </pc:picChg>
        <pc:picChg chg="mod">
          <ac:chgData name="George Murrell" userId="65c6c7d7-9b1a-4ab7-9409-5b6ccae7013f" providerId="ADAL" clId="{7AAFB97B-943E-448E-BB7D-D6232602C890}" dt="2024-06-20T14:08:52.515" v="232" actId="1076"/>
          <ac:picMkLst>
            <pc:docMk/>
            <pc:sldMk cId="3103488597" sldId="269"/>
            <ac:picMk id="1027" creationId="{1A5B9BBE-82E3-6694-F6A1-9FEAB684AE5E}"/>
          </ac:picMkLst>
        </pc:picChg>
      </pc:sldChg>
      <pc:sldChg chg="addSp delSp modSp new mod modNotesTx">
        <pc:chgData name="George Murrell" userId="65c6c7d7-9b1a-4ab7-9409-5b6ccae7013f" providerId="ADAL" clId="{7AAFB97B-943E-448E-BB7D-D6232602C890}" dt="2024-06-28T19:16:46.793" v="18424" actId="20577"/>
        <pc:sldMkLst>
          <pc:docMk/>
          <pc:sldMk cId="2644592408" sldId="270"/>
        </pc:sldMkLst>
        <pc:spChg chg="del">
          <ac:chgData name="George Murrell" userId="65c6c7d7-9b1a-4ab7-9409-5b6ccae7013f" providerId="ADAL" clId="{7AAFB97B-943E-448E-BB7D-D6232602C890}" dt="2024-06-20T16:23:31.810" v="4758" actId="478"/>
          <ac:spMkLst>
            <pc:docMk/>
            <pc:sldMk cId="2644592408" sldId="270"/>
            <ac:spMk id="2" creationId="{C2D966E7-C814-C657-D7E1-F5D8C69476CE}"/>
          </ac:spMkLst>
        </pc:spChg>
        <pc:spChg chg="add mod">
          <ac:chgData name="George Murrell" userId="65c6c7d7-9b1a-4ab7-9409-5b6ccae7013f" providerId="ADAL" clId="{7AAFB97B-943E-448E-BB7D-D6232602C890}" dt="2024-06-20T17:21:15.033" v="8114"/>
          <ac:spMkLst>
            <pc:docMk/>
            <pc:sldMk cId="2644592408" sldId="270"/>
            <ac:spMk id="4" creationId="{51CAAA72-29D9-4854-EFCA-BC0C27320E8A}"/>
          </ac:spMkLst>
        </pc:spChg>
        <pc:spChg chg="add mod">
          <ac:chgData name="George Murrell" userId="65c6c7d7-9b1a-4ab7-9409-5b6ccae7013f" providerId="ADAL" clId="{7AAFB97B-943E-448E-BB7D-D6232602C890}" dt="2024-06-21T11:25:40.706" v="12087" actId="207"/>
          <ac:spMkLst>
            <pc:docMk/>
            <pc:sldMk cId="2644592408" sldId="270"/>
            <ac:spMk id="5" creationId="{ED41F191-1E63-9DBC-B8DC-E02AAA90F652}"/>
          </ac:spMkLst>
        </pc:spChg>
        <pc:spChg chg="add mod">
          <ac:chgData name="George Murrell" userId="65c6c7d7-9b1a-4ab7-9409-5b6ccae7013f" providerId="ADAL" clId="{7AAFB97B-943E-448E-BB7D-D6232602C890}" dt="2024-06-21T11:25:38.537" v="12086" actId="207"/>
          <ac:spMkLst>
            <pc:docMk/>
            <pc:sldMk cId="2644592408" sldId="270"/>
            <ac:spMk id="7" creationId="{1470A681-9C6B-2AA2-69A8-F9885AFE23F6}"/>
          </ac:spMkLst>
        </pc:spChg>
        <pc:spChg chg="add del mod">
          <ac:chgData name="George Murrell" userId="65c6c7d7-9b1a-4ab7-9409-5b6ccae7013f" providerId="ADAL" clId="{7AAFB97B-943E-448E-BB7D-D6232602C890}" dt="2024-06-20T17:34:29.791" v="9031" actId="478"/>
          <ac:spMkLst>
            <pc:docMk/>
            <pc:sldMk cId="2644592408" sldId="270"/>
            <ac:spMk id="9" creationId="{0C6586D3-CBAE-F7E0-799E-F1B39F985FB2}"/>
          </ac:spMkLst>
        </pc:spChg>
        <pc:spChg chg="add mod">
          <ac:chgData name="George Murrell" userId="65c6c7d7-9b1a-4ab7-9409-5b6ccae7013f" providerId="ADAL" clId="{7AAFB97B-943E-448E-BB7D-D6232602C890}" dt="2024-06-21T11:25:42.797" v="12088" actId="207"/>
          <ac:spMkLst>
            <pc:docMk/>
            <pc:sldMk cId="2644592408" sldId="270"/>
            <ac:spMk id="10" creationId="{1BFF66BA-95D0-B4A6-A14F-8D45F355E7C5}"/>
          </ac:spMkLst>
        </pc:spChg>
        <pc:spChg chg="add mod">
          <ac:chgData name="George Murrell" userId="65c6c7d7-9b1a-4ab7-9409-5b6ccae7013f" providerId="ADAL" clId="{7AAFB97B-943E-448E-BB7D-D6232602C890}" dt="2024-06-21T11:25:45.744" v="12089" actId="207"/>
          <ac:spMkLst>
            <pc:docMk/>
            <pc:sldMk cId="2644592408" sldId="270"/>
            <ac:spMk id="11" creationId="{473FB4B9-1B73-0720-75C9-D30DC9C8A66A}"/>
          </ac:spMkLst>
        </pc:spChg>
        <pc:spChg chg="add mod">
          <ac:chgData name="George Murrell" userId="65c6c7d7-9b1a-4ab7-9409-5b6ccae7013f" providerId="ADAL" clId="{7AAFB97B-943E-448E-BB7D-D6232602C890}" dt="2024-06-20T17:49:47.395" v="10489" actId="20577"/>
          <ac:spMkLst>
            <pc:docMk/>
            <pc:sldMk cId="2644592408" sldId="270"/>
            <ac:spMk id="13" creationId="{9263B5AD-5C34-C193-020B-926B66EFDF1D}"/>
          </ac:spMkLst>
        </pc:spChg>
        <pc:picChg chg="add del mod">
          <ac:chgData name="George Murrell" userId="65c6c7d7-9b1a-4ab7-9409-5b6ccae7013f" providerId="ADAL" clId="{7AAFB97B-943E-448E-BB7D-D6232602C890}" dt="2024-06-20T17:47:45.269" v="10428" actId="478"/>
          <ac:picMkLst>
            <pc:docMk/>
            <pc:sldMk cId="2644592408" sldId="270"/>
            <ac:picMk id="12" creationId="{E86F5369-CD9F-7954-587A-AD289DF1E2C7}"/>
          </ac:picMkLst>
        </pc:picChg>
        <pc:picChg chg="add del">
          <ac:chgData name="George Murrell" userId="65c6c7d7-9b1a-4ab7-9409-5b6ccae7013f" providerId="ADAL" clId="{7AAFB97B-943E-448E-BB7D-D6232602C890}" dt="2024-06-20T17:48:06.144" v="10430" actId="478"/>
          <ac:picMkLst>
            <pc:docMk/>
            <pc:sldMk cId="2644592408" sldId="270"/>
            <ac:picMk id="2050" creationId="{50EBCFA9-31B7-93CA-A8B4-2805494E3BD3}"/>
          </ac:picMkLst>
        </pc:picChg>
        <pc:picChg chg="add del">
          <ac:chgData name="George Murrell" userId="65c6c7d7-9b1a-4ab7-9409-5b6ccae7013f" providerId="ADAL" clId="{7AAFB97B-943E-448E-BB7D-D6232602C890}" dt="2024-06-20T17:48:10.236" v="10432" actId="478"/>
          <ac:picMkLst>
            <pc:docMk/>
            <pc:sldMk cId="2644592408" sldId="270"/>
            <ac:picMk id="2051" creationId="{A4DD5E2F-1B8C-FDD0-48B5-10DDE87E7E41}"/>
          </ac:picMkLst>
        </pc:picChg>
        <pc:picChg chg="add mod">
          <ac:chgData name="George Murrell" userId="65c6c7d7-9b1a-4ab7-9409-5b6ccae7013f" providerId="ADAL" clId="{7AAFB97B-943E-448E-BB7D-D6232602C890}" dt="2024-06-20T17:48:59.965" v="10444" actId="1076"/>
          <ac:picMkLst>
            <pc:docMk/>
            <pc:sldMk cId="2644592408" sldId="270"/>
            <ac:picMk id="2052" creationId="{3D70779F-58DA-2D3B-6855-5B37E0F5DC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B6385-02AA-4D88-85F3-C0DBF213467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4596-92A9-4F8A-9B79-93BCFC2F8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0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7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7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1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8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0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5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7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4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7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4596-92A9-4F8A-9B79-93BCFC2F8D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9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919-3F06-49C7-8533-7D96D72DD8D5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6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B5A-A6DC-4264-A06F-F70F1D73A7F3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2" y="6520259"/>
            <a:ext cx="54942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5388D30-9EBF-4FD3-88B2-6AA4299987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fld id="{A5F67CB0-4127-4601-8490-80C12FD96DED}" type="datetime1">
              <a:rPr lang="en-GB" smtClean="0"/>
              <a:t>16/12/2024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76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4934-935A-4B26-A409-ACF00090C666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E101-0953-41D8-9EEA-88E4EAEE335B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1EA4-0626-4E60-B70F-0607A9B5A93D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DA8E-4634-466C-9719-B809292E2FE0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1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5E10-9289-4469-8F90-26E2F04261CE}" type="datetime1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5157192"/>
            <a:ext cx="2133600" cy="365125"/>
          </a:xfrm>
          <a:prstGeom prst="rect">
            <a:avLst/>
          </a:prstGeom>
        </p:spPr>
        <p:txBody>
          <a:bodyPr/>
          <a:lstStyle/>
          <a:p>
            <a:fld id="{B5388D30-9EBF-4FD3-88B2-6AA429998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7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8DDE-BD01-4656-A653-5FDC2BD4786F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3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B5C6-B4A2-4AEB-A437-BE5B11773657}" type="datetime1">
              <a:rPr lang="en-GB" smtClean="0"/>
              <a:t>16/12/2024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6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DFF2-A369-4130-BB4C-442D0E4B73C8}" type="datetime1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A94D-936B-4A48-992B-0072AD1EDEA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7FC04C-56CD-40A5-803B-E78BFCBD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" y="0"/>
            <a:ext cx="913770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A03443A-8F63-445C-8177-E4EC5194DA31}" type="datetime1">
              <a:rPr lang="en-GB" smtClean="0"/>
              <a:t>16/12/2024</a:t>
            </a:fld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-36512" y="6520259"/>
            <a:ext cx="549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388D30-9EBF-4FD3-88B2-6AA4299987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348B3-1E64-42EA-9015-A7A875988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1958975"/>
            <a:ext cx="8458200" cy="1470025"/>
          </a:xfrm>
        </p:spPr>
        <p:txBody>
          <a:bodyPr>
            <a:noAutofit/>
          </a:bodyPr>
          <a:lstStyle/>
          <a:p>
            <a:r>
              <a:rPr lang="en-GB" sz="4000" dirty="0"/>
              <a:t>Understanding the Social Impacts of New Tree Planting – a Longitudinal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" y="3971954"/>
            <a:ext cx="8489087" cy="1752600"/>
          </a:xfrm>
        </p:spPr>
        <p:txBody>
          <a:bodyPr>
            <a:normAutofit fontScale="77500" lnSpcReduction="20000"/>
          </a:bodyPr>
          <a:lstStyle/>
          <a:p>
            <a:r>
              <a:rPr lang="en-GB" sz="2800" b="1" dirty="0"/>
              <a:t>George Murrell, </a:t>
            </a:r>
            <a:r>
              <a:rPr lang="en-GB" sz="2800" dirty="0"/>
              <a:t>Beth Brockett, Clare Hall, Berglind Karlsdóttir, Elliot Colley</a:t>
            </a:r>
          </a:p>
          <a:p>
            <a:endParaRPr lang="en-GB" sz="2800" dirty="0"/>
          </a:p>
          <a:p>
            <a:r>
              <a:rPr lang="en-GB" sz="2800" dirty="0"/>
              <a:t>Society &amp; Environment Research Group</a:t>
            </a:r>
          </a:p>
          <a:p>
            <a:r>
              <a:rPr lang="en-GB" sz="2800" dirty="0"/>
              <a:t>(SERG)</a:t>
            </a:r>
          </a:p>
          <a:p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D7208-C4F2-1BDC-93E0-F41C36333DD1}"/>
              </a:ext>
            </a:extLst>
          </p:cNvPr>
          <p:cNvSpPr txBox="1"/>
          <p:nvPr/>
        </p:nvSpPr>
        <p:spPr>
          <a:xfrm>
            <a:off x="2045431" y="6060444"/>
            <a:ext cx="505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IAPS Conference - Barcelona – 05.07.24</a:t>
            </a:r>
          </a:p>
        </p:txBody>
      </p:sp>
      <p:pic>
        <p:nvPicPr>
          <p:cNvPr id="2050" name="Picture 2" descr="No photography icon">
            <a:extLst>
              <a:ext uri="{FF2B5EF4-FFF2-40B4-BE49-F238E27FC236}">
                <a16:creationId xmlns:a16="http://schemas.microsoft.com/office/drawing/2014/main" id="{358D21CB-115C-E040-8411-907F146E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6" y="537321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9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CAAA72-29D9-4854-EFCA-BC0C2732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-243408"/>
            <a:ext cx="5868144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Reflections on methods so far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0A681-9C6B-2AA2-69A8-F9885AFE23F6}"/>
              </a:ext>
            </a:extLst>
          </p:cNvPr>
          <p:cNvSpPr txBox="1"/>
          <p:nvPr/>
        </p:nvSpPr>
        <p:spPr>
          <a:xfrm>
            <a:off x="179512" y="899592"/>
            <a:ext cx="4590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Qualitative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BC3F1-9056-A497-E0AA-72F072B8A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1F191-1E63-9DBC-B8DC-E02AAA90F652}"/>
              </a:ext>
            </a:extLst>
          </p:cNvPr>
          <p:cNvSpPr txBox="1"/>
          <p:nvPr/>
        </p:nvSpPr>
        <p:spPr>
          <a:xfrm>
            <a:off x="323528" y="1495600"/>
            <a:ext cx="459004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Research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Pen portraits are a really useful tool to aid interviews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F66BA-95D0-B4A6-A14F-8D45F355E7C5}"/>
              </a:ext>
            </a:extLst>
          </p:cNvPr>
          <p:cNvSpPr txBox="1"/>
          <p:nvPr/>
        </p:nvSpPr>
        <p:spPr>
          <a:xfrm>
            <a:off x="330605" y="2708920"/>
            <a:ext cx="459004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Recruiting for a longitudinal study proved difficult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B4B9-1B73-0720-75C9-D30DC9C8A66A}"/>
              </a:ext>
            </a:extLst>
          </p:cNvPr>
          <p:cNvSpPr txBox="1"/>
          <p:nvPr/>
        </p:nvSpPr>
        <p:spPr>
          <a:xfrm>
            <a:off x="330605" y="3907869"/>
            <a:ext cx="4590046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Observing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Intensive research design means we may not observe much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there are other benefits of qualitative longitudinal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retrospective/prospective lenses helped with this</a:t>
            </a:r>
          </a:p>
        </p:txBody>
      </p:sp>
      <p:pic>
        <p:nvPicPr>
          <p:cNvPr id="2052" name="2F94EDD1-E738-4AD2-A27F-A92609928467" descr="Recently planted trees with long grass surrounding them.">
            <a:extLst>
              <a:ext uri="{FF2B5EF4-FFF2-40B4-BE49-F238E27FC236}">
                <a16:creationId xmlns:a16="http://schemas.microsoft.com/office/drawing/2014/main" id="{3D70779F-58DA-2D3B-6855-5B37E0F5D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6"/>
          <a:stretch/>
        </p:blipFill>
        <p:spPr bwMode="auto">
          <a:xfrm>
            <a:off x="5220072" y="1495600"/>
            <a:ext cx="3456384" cy="40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63B5AD-5C34-C193-020B-926B66EFDF1D}"/>
              </a:ext>
            </a:extLst>
          </p:cNvPr>
          <p:cNvSpPr/>
          <p:nvPr/>
        </p:nvSpPr>
        <p:spPr>
          <a:xfrm>
            <a:off x="5220073" y="5509796"/>
            <a:ext cx="3456384" cy="34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Waypost</a:t>
            </a:r>
            <a:r>
              <a:rPr lang="en-GB" sz="1400" dirty="0"/>
              <a:t> Wood, Forest of Marston Vale</a:t>
            </a:r>
          </a:p>
        </p:txBody>
      </p:sp>
    </p:spTree>
    <p:extLst>
      <p:ext uri="{BB962C8B-B14F-4D97-AF65-F5344CB8AC3E}">
        <p14:creationId xmlns:p14="http://schemas.microsoft.com/office/powerpoint/2010/main" val="264459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4DDF-8E79-0F16-591C-C67B51495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805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Thank you for listening!</a:t>
            </a:r>
            <a:br>
              <a:rPr lang="en-GB" sz="4000" dirty="0"/>
            </a:br>
            <a:r>
              <a:rPr lang="en-GB" sz="4000" dirty="0"/>
              <a:t>Questions?</a:t>
            </a:r>
            <a:br>
              <a:rPr lang="en-GB" sz="4000" dirty="0"/>
            </a:b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Contact email: george.murrell@forestresearch.gov.uk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FA3C2-A266-A0C3-7F9E-C0F5AD04EF6F}"/>
              </a:ext>
            </a:extLst>
          </p:cNvPr>
          <p:cNvSpPr txBox="1"/>
          <p:nvPr/>
        </p:nvSpPr>
        <p:spPr>
          <a:xfrm>
            <a:off x="179512" y="5595991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project is funded by the Department for Environment, Food &amp; Rural Affairs as part of the Nature for Climate Fund.</a:t>
            </a:r>
          </a:p>
        </p:txBody>
      </p:sp>
      <p:pic>
        <p:nvPicPr>
          <p:cNvPr id="3" name="Picture 2" descr="No photography icon">
            <a:extLst>
              <a:ext uri="{FF2B5EF4-FFF2-40B4-BE49-F238E27FC236}">
                <a16:creationId xmlns:a16="http://schemas.microsoft.com/office/drawing/2014/main" id="{283F4926-56A7-DA5E-FF11-6A22A3E4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6" y="0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-243408"/>
            <a:ext cx="3826768" cy="1143000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6" name="Dat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05/07/2024</a:t>
            </a:r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BA33A6-3A82-5258-04A1-B8B2AFBE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724" y="1080660"/>
            <a:ext cx="897331" cy="935832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3E47D-BC17-C714-9620-66D2D77B5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164" y="1288350"/>
            <a:ext cx="520452" cy="52045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1DFF63-5FD1-4302-19F4-0D62CDF04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600" y="2304796"/>
            <a:ext cx="940136" cy="94013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43472-6952-BFCB-5FA9-DA7C7EF7D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338" y="2520820"/>
            <a:ext cx="545278" cy="54527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8A14F4-9243-2FC2-A46F-B53060E6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600" y="3533236"/>
            <a:ext cx="940136" cy="94013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8F2CD8-96BC-A918-FA31-C2A905D4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338" y="3737059"/>
            <a:ext cx="545278" cy="545278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984F6C-C2B7-21E2-1C54-90BA3A12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600" y="4761676"/>
            <a:ext cx="940136" cy="94013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1608D-CEC7-CEAF-B152-9366F1A8B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029" y="4959105"/>
            <a:ext cx="545278" cy="54527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6E6957-7EF4-A771-A859-DA1F1CFA2B9D}"/>
              </a:ext>
            </a:extLst>
          </p:cNvPr>
          <p:cNvSpPr txBox="1"/>
          <p:nvPr/>
        </p:nvSpPr>
        <p:spPr>
          <a:xfrm>
            <a:off x="1745196" y="1225410"/>
            <a:ext cx="6720408" cy="7831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Tree planting rates in UK will increase to 30,000 hectares per year by 2025.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42C439-C63D-1C2D-3D1D-F64B242400DC}"/>
              </a:ext>
            </a:extLst>
          </p:cNvPr>
          <p:cNvSpPr txBox="1"/>
          <p:nvPr/>
        </p:nvSpPr>
        <p:spPr>
          <a:xfrm>
            <a:off x="1745196" y="2574809"/>
            <a:ext cx="6720408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/>
              <a:t>Largely driven by net zero and nature restoration targets.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44873-4F9E-F4E7-DB9D-0778851EC194}"/>
              </a:ext>
            </a:extLst>
          </p:cNvPr>
          <p:cNvSpPr txBox="1"/>
          <p:nvPr/>
        </p:nvSpPr>
        <p:spPr>
          <a:xfrm>
            <a:off x="1745196" y="3624260"/>
            <a:ext cx="6720408" cy="7831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The UK landscape is therefore undergoing significant environmental change.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9FC98E-E86D-A1C3-FEA0-741778805345}"/>
              </a:ext>
            </a:extLst>
          </p:cNvPr>
          <p:cNvSpPr txBox="1"/>
          <p:nvPr/>
        </p:nvSpPr>
        <p:spPr>
          <a:xfrm>
            <a:off x="1745195" y="4669129"/>
            <a:ext cx="6720409" cy="11237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Environmental/economic impacts relatively well understood, but social impacts are less clear - particularly in relation to </a:t>
            </a:r>
            <a:r>
              <a:rPr lang="en-GB" sz="2000" b="1" dirty="0"/>
              <a:t>new planting and young woodlands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4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1F26-6243-B446-6186-912DDA82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Research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gaps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F5D59-6F2C-42EF-5106-53AC7EFAE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33AE5-3644-9471-112B-283EFBAE7045}"/>
              </a:ext>
            </a:extLst>
          </p:cNvPr>
          <p:cNvSpPr txBox="1"/>
          <p:nvPr/>
        </p:nvSpPr>
        <p:spPr>
          <a:xfrm>
            <a:off x="457200" y="886756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Two research gaps were identified: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6C868-2FF2-085E-ACAF-FF6D3534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0112" y="2852936"/>
            <a:ext cx="4510608" cy="45106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82AA74-CB16-823C-3CAD-4A1AF30D8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0979" y="4362854"/>
            <a:ext cx="2646040" cy="2646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A92824-2D2E-8BEF-3EEE-DB94010F31F5}"/>
              </a:ext>
            </a:extLst>
          </p:cNvPr>
          <p:cNvSpPr txBox="1"/>
          <p:nvPr/>
        </p:nvSpPr>
        <p:spPr>
          <a:xfrm>
            <a:off x="611560" y="1844824"/>
            <a:ext cx="7776864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500" dirty="0"/>
              <a:t>   Lack of evidence on the </a:t>
            </a:r>
            <a:r>
              <a:rPr lang="en-GB" sz="2500" b="1" dirty="0">
                <a:solidFill>
                  <a:srgbClr val="7030A0"/>
                </a:solidFill>
              </a:rPr>
              <a:t>social impacts </a:t>
            </a:r>
            <a:r>
              <a:rPr lang="en-GB" sz="2500" dirty="0"/>
              <a:t>of new planting / young woodland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2DDC7D-0096-17F9-6D43-6EED0241C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129" y="1554819"/>
            <a:ext cx="548861" cy="53564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EF2B3-ED95-7C0A-662F-85A3910D6FB1}"/>
              </a:ext>
            </a:extLst>
          </p:cNvPr>
          <p:cNvSpPr txBox="1"/>
          <p:nvPr/>
        </p:nvSpPr>
        <p:spPr>
          <a:xfrm>
            <a:off x="611558" y="3491208"/>
            <a:ext cx="5544617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500" dirty="0"/>
              <a:t>   Lack of evidence on how these impacts might </a:t>
            </a:r>
            <a:r>
              <a:rPr lang="en-GB" sz="2500" b="1" dirty="0">
                <a:solidFill>
                  <a:srgbClr val="7030A0"/>
                </a:solidFill>
              </a:rPr>
              <a:t>change over time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C90D7-4AC8-70AF-5B47-B188286A7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129" y="3263263"/>
            <a:ext cx="548861" cy="53564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865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2FBB-A856-BB86-F166-FED394F6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-243408"/>
            <a:ext cx="3981128" cy="1143000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Research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2AC8E-367C-868C-5E4F-FECD83BB1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B9837-40F9-59E6-A199-FC393A5DBFBC}"/>
              </a:ext>
            </a:extLst>
          </p:cNvPr>
          <p:cNvSpPr txBox="1"/>
          <p:nvPr/>
        </p:nvSpPr>
        <p:spPr>
          <a:xfrm>
            <a:off x="536778" y="1430103"/>
            <a:ext cx="825608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   Identify and </a:t>
            </a:r>
            <a:r>
              <a:rPr lang="en-GB" sz="2000" b="1" dirty="0">
                <a:solidFill>
                  <a:srgbClr val="7030A0"/>
                </a:solidFill>
              </a:rPr>
              <a:t>develop connections </a:t>
            </a:r>
            <a:r>
              <a:rPr lang="en-GB" sz="2000" dirty="0"/>
              <a:t>with woodland sites and communities to  </a:t>
            </a:r>
          </a:p>
          <a:p>
            <a:r>
              <a:rPr lang="en-GB" sz="2000" dirty="0"/>
              <a:t>   study over time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3C7005-0F38-B13E-8B09-3CDACBA10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348" y="1170893"/>
            <a:ext cx="548861" cy="535647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A0DE2-7659-AA2A-6ED1-D3580134CA74}"/>
              </a:ext>
            </a:extLst>
          </p:cNvPr>
          <p:cNvSpPr txBox="1"/>
          <p:nvPr/>
        </p:nvSpPr>
        <p:spPr>
          <a:xfrm>
            <a:off x="564295" y="2570683"/>
            <a:ext cx="822856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   Explore </a:t>
            </a:r>
            <a:r>
              <a:rPr lang="en-GB" sz="2000" b="1" dirty="0">
                <a:solidFill>
                  <a:srgbClr val="7030A0"/>
                </a:solidFill>
              </a:rPr>
              <a:t>attitudes, motivations, actions, barriers and benefits </a:t>
            </a:r>
            <a:r>
              <a:rPr lang="en-GB" sz="2000" dirty="0"/>
              <a:t>linked to new       </a:t>
            </a:r>
          </a:p>
          <a:p>
            <a:r>
              <a:rPr lang="en-GB" sz="2000" dirty="0"/>
              <a:t>   planting and young woodland for diverse communities.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47ED57-914E-1CE6-FA23-D1C49B972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348" y="2304152"/>
            <a:ext cx="548861" cy="535647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6B7AC-BDB3-36DD-6C37-1434031EF92F}"/>
              </a:ext>
            </a:extLst>
          </p:cNvPr>
          <p:cNvSpPr txBox="1"/>
          <p:nvPr/>
        </p:nvSpPr>
        <p:spPr>
          <a:xfrm>
            <a:off x="536777" y="3676316"/>
            <a:ext cx="825608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   Develop and test a </a:t>
            </a:r>
            <a:r>
              <a:rPr lang="en-GB" sz="2000" b="1" dirty="0">
                <a:solidFill>
                  <a:srgbClr val="7030A0"/>
                </a:solidFill>
              </a:rPr>
              <a:t>proof-of-concept* for longitudinal research </a:t>
            </a:r>
            <a:r>
              <a:rPr lang="en-GB" sz="2000" dirty="0"/>
              <a:t>to study</a:t>
            </a:r>
          </a:p>
          <a:p>
            <a:r>
              <a:rPr lang="en-GB" sz="2000" dirty="0"/>
              <a:t>   how attitudes, motivations, actions, barriers and benefits for communities </a:t>
            </a:r>
          </a:p>
          <a:p>
            <a:r>
              <a:rPr lang="en-GB" sz="2000" dirty="0"/>
              <a:t>   local to new planting change over time.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527EDA-E3A5-35FF-1434-DEEEDF79B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346" y="3427127"/>
            <a:ext cx="548861" cy="535647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15F6C-EE63-0D7C-FEEF-C0DBA9289483}"/>
              </a:ext>
            </a:extLst>
          </p:cNvPr>
          <p:cNvSpPr txBox="1"/>
          <p:nvPr/>
        </p:nvSpPr>
        <p:spPr>
          <a:xfrm>
            <a:off x="539552" y="4941168"/>
            <a:ext cx="82560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800" dirty="0"/>
              <a:t>*proof-of-concept refers to establishing through testing whether such longitudinal </a:t>
            </a:r>
          </a:p>
          <a:p>
            <a:r>
              <a:rPr lang="en-GB" dirty="0"/>
              <a:t>  </a:t>
            </a:r>
            <a:r>
              <a:rPr lang="en-GB" sz="1800" dirty="0"/>
              <a:t>research is feasible, what it would contribute, and how it could be achieved </a:t>
            </a:r>
          </a:p>
        </p:txBody>
      </p:sp>
    </p:spTree>
    <p:extLst>
      <p:ext uri="{BB962C8B-B14F-4D97-AF65-F5344CB8AC3E}">
        <p14:creationId xmlns:p14="http://schemas.microsoft.com/office/powerpoint/2010/main" val="176896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F33F-BC61-B83B-C87C-95D1D882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960" y="-243408"/>
            <a:ext cx="318904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Case study sites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A6856-CC98-85AF-426E-0850CD52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8D873-4B0A-812D-18E9-17DB201E9957}"/>
              </a:ext>
            </a:extLst>
          </p:cNvPr>
          <p:cNvSpPr txBox="1"/>
          <p:nvPr/>
        </p:nvSpPr>
        <p:spPr>
          <a:xfrm>
            <a:off x="307166" y="1811737"/>
            <a:ext cx="2133600" cy="2031325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National Forest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Former coal mining and clay extraction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Aim for 33% of the landscape to be forested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D47E6-C486-731F-F343-2F6FF02DF23E}"/>
              </a:ext>
            </a:extLst>
          </p:cNvPr>
          <p:cNvSpPr txBox="1"/>
          <p:nvPr/>
        </p:nvSpPr>
        <p:spPr>
          <a:xfrm>
            <a:off x="6861823" y="1848376"/>
            <a:ext cx="1997830" cy="3416320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The Forest of Marston Vale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Community forest</a:t>
            </a:r>
          </a:p>
          <a:p>
            <a:pPr marL="285750" indent="-285750">
              <a:buFontTx/>
              <a:buChar char="-"/>
            </a:pPr>
            <a:r>
              <a:rPr lang="en-GB" dirty="0"/>
              <a:t>Former brickworks and landfill</a:t>
            </a:r>
          </a:p>
          <a:p>
            <a:pPr marL="285750" indent="-285750">
              <a:buFontTx/>
              <a:buChar char="-"/>
            </a:pPr>
            <a:r>
              <a:rPr lang="en-GB" dirty="0"/>
              <a:t>Aim to increase tree cover in the forest boundary from 3% to 30%</a:t>
            </a:r>
          </a:p>
        </p:txBody>
      </p:sp>
      <p:pic>
        <p:nvPicPr>
          <p:cNvPr id="8" name="Picture 7" descr="A map of England with the two case study sites highlighted.">
            <a:extLst>
              <a:ext uri="{FF2B5EF4-FFF2-40B4-BE49-F238E27FC236}">
                <a16:creationId xmlns:a16="http://schemas.microsoft.com/office/drawing/2014/main" id="{5CA52A79-6C0D-D489-15B3-6A1688AB4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"/>
          <a:stretch/>
        </p:blipFill>
        <p:spPr>
          <a:xfrm>
            <a:off x="2590800" y="975643"/>
            <a:ext cx="4126776" cy="514938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91CA34-50BD-1AEB-B223-0B339BEB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5436096" y="3556536"/>
            <a:ext cx="1425727" cy="808568"/>
          </a:xfrm>
          <a:prstGeom prst="straightConnector1">
            <a:avLst/>
          </a:prstGeom>
          <a:ln w="603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85BF26-6FB6-71F8-4522-56E4F844B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440766" y="2827400"/>
            <a:ext cx="2289824" cy="82715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8EE4C-A201-59DA-1B6F-857F6BBFE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7EFD66-F97C-E053-2FFC-D783D8D24D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2059" y="40535"/>
            <a:ext cx="428194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Case study site photos</a:t>
            </a:r>
          </a:p>
        </p:txBody>
      </p:sp>
      <p:grpSp>
        <p:nvGrpSpPr>
          <p:cNvPr id="7" name="Group 6" descr="An image of Rectory Wood, Forest of Marston Vale showing a pond with young trees planted around it.">
            <a:extLst>
              <a:ext uri="{FF2B5EF4-FFF2-40B4-BE49-F238E27FC236}">
                <a16:creationId xmlns:a16="http://schemas.microsoft.com/office/drawing/2014/main" id="{D30CBFA2-8AA8-29CE-5FD9-F5168FA195A9}"/>
              </a:ext>
            </a:extLst>
          </p:cNvPr>
          <p:cNvGrpSpPr/>
          <p:nvPr/>
        </p:nvGrpSpPr>
        <p:grpSpPr>
          <a:xfrm>
            <a:off x="755576" y="806404"/>
            <a:ext cx="3588663" cy="2664296"/>
            <a:chOff x="755576" y="806404"/>
            <a:chExt cx="3588663" cy="2664296"/>
          </a:xfrm>
        </p:grpSpPr>
        <p:pic>
          <p:nvPicPr>
            <p:cNvPr id="1026" name="12D13727-5631-461E-A8BC-BAD504C05FC7" descr="A pond with young trees surrounding it">
              <a:extLst>
                <a:ext uri="{FF2B5EF4-FFF2-40B4-BE49-F238E27FC236}">
                  <a16:creationId xmlns:a16="http://schemas.microsoft.com/office/drawing/2014/main" id="{3A3C838E-A7B7-DD69-9313-7E7137621C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62"/>
            <a:stretch/>
          </p:blipFill>
          <p:spPr bwMode="auto">
            <a:xfrm>
              <a:off x="755576" y="806404"/>
              <a:ext cx="3588663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8DADC99E-7395-B2CC-B4FA-E972B0A41087}"/>
                </a:ext>
              </a:extLst>
            </p:cNvPr>
            <p:cNvSpPr txBox="1">
              <a:spLocks/>
            </p:cNvSpPr>
            <p:nvPr/>
          </p:nvSpPr>
          <p:spPr>
            <a:xfrm>
              <a:off x="854799" y="908720"/>
              <a:ext cx="3375974" cy="338554"/>
            </a:xfrm>
            <a:prstGeom prst="rect">
              <a:avLst/>
            </a:prstGeom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Rectory Wood, Forest of Marston Vale</a:t>
              </a:r>
            </a:p>
          </p:txBody>
        </p:sp>
      </p:grpSp>
      <p:grpSp>
        <p:nvGrpSpPr>
          <p:cNvPr id="12" name="Group 11" descr="An image of Waypost Wood, Forest of Marston Vale with saplings surrounded by long grass and a picnic bench.">
            <a:extLst>
              <a:ext uri="{FF2B5EF4-FFF2-40B4-BE49-F238E27FC236}">
                <a16:creationId xmlns:a16="http://schemas.microsoft.com/office/drawing/2014/main" id="{AE52FA3C-39D2-FB60-0741-201D193292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55576" y="3645987"/>
            <a:ext cx="3574423" cy="2680818"/>
            <a:chOff x="755576" y="3645987"/>
            <a:chExt cx="3574423" cy="2680818"/>
          </a:xfrm>
        </p:grpSpPr>
        <p:pic>
          <p:nvPicPr>
            <p:cNvPr id="1027" name="22AAE0F3-A6F7-411F-A020-3CA4475EA37F" descr="Young planting with a picnic bench">
              <a:extLst>
                <a:ext uri="{FF2B5EF4-FFF2-40B4-BE49-F238E27FC236}">
                  <a16:creationId xmlns:a16="http://schemas.microsoft.com/office/drawing/2014/main" id="{1A5B9BBE-82E3-6694-F6A1-9FEAB684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645987"/>
              <a:ext cx="3574423" cy="2680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183707-3D1F-7995-26C5-53F7F56A2625}"/>
                </a:ext>
              </a:extLst>
            </p:cNvPr>
            <p:cNvSpPr txBox="1"/>
            <p:nvPr/>
          </p:nvSpPr>
          <p:spPr>
            <a:xfrm>
              <a:off x="854800" y="3789040"/>
              <a:ext cx="3375973" cy="32316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500" dirty="0" err="1"/>
                <a:t>Waypost</a:t>
              </a:r>
              <a:r>
                <a:rPr lang="en-GB" sz="1500" dirty="0"/>
                <a:t> Wood, Forest of Marston Vale</a:t>
              </a:r>
            </a:p>
          </p:txBody>
        </p:sp>
      </p:grpSp>
      <p:grpSp>
        <p:nvGrpSpPr>
          <p:cNvPr id="16" name="Group 15" descr="An image of Queen Elizabeth Diamond Jubilee Wood in the National Forest showing immature trees next to a gravel track and a grass verge.">
            <a:extLst>
              <a:ext uri="{FF2B5EF4-FFF2-40B4-BE49-F238E27FC236}">
                <a16:creationId xmlns:a16="http://schemas.microsoft.com/office/drawing/2014/main" id="{783801A4-31BD-A6D3-FDE3-F6C6F7656DAA}"/>
              </a:ext>
            </a:extLst>
          </p:cNvPr>
          <p:cNvGrpSpPr/>
          <p:nvPr/>
        </p:nvGrpSpPr>
        <p:grpSpPr>
          <a:xfrm>
            <a:off x="5076056" y="806404"/>
            <a:ext cx="3512914" cy="2623932"/>
            <a:chOff x="5076056" y="806404"/>
            <a:chExt cx="3512914" cy="2623932"/>
          </a:xfrm>
        </p:grpSpPr>
        <p:pic>
          <p:nvPicPr>
            <p:cNvPr id="8" name="Picture 7" descr="An image of Queen Elizabeth Diamond Jubilee Wood in the National Forest showing immature trees next to a gravel track and a grass verge.">
              <a:extLst>
                <a:ext uri="{FF2B5EF4-FFF2-40B4-BE49-F238E27FC236}">
                  <a16:creationId xmlns:a16="http://schemas.microsoft.com/office/drawing/2014/main" id="{F64DB2B7-463E-DD82-F1DE-E3DA69A05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6056" y="806404"/>
              <a:ext cx="3512914" cy="2623932"/>
            </a:xfrm>
            <a:prstGeom prst="rect">
              <a:avLst/>
            </a:prstGeom>
          </p:spPr>
        </p:pic>
        <p:sp>
          <p:nvSpPr>
            <p:cNvPr id="9" name="TextBox 8" descr="An image of Queen Elizabeth Diamond Jubilee Wood in the National Forest showing immature trees next to a gravel track and a grass verge.">
              <a:extLst>
                <a:ext uri="{FF2B5EF4-FFF2-40B4-BE49-F238E27FC236}">
                  <a16:creationId xmlns:a16="http://schemas.microsoft.com/office/drawing/2014/main" id="{4E4DE3DC-E86F-2411-40F1-8AEA2B87C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142078" y="908349"/>
              <a:ext cx="3375974" cy="49244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300" dirty="0"/>
                <a:t>Queen Elizabeth Diamond Jubilee Wood, National Forest</a:t>
              </a:r>
            </a:p>
          </p:txBody>
        </p:sp>
      </p:grpSp>
      <p:grpSp>
        <p:nvGrpSpPr>
          <p:cNvPr id="14" name="Group 13" descr="An image of Sence Valley, National Forest, with young trees planted either side of a gravel track.">
            <a:extLst>
              <a:ext uri="{FF2B5EF4-FFF2-40B4-BE49-F238E27FC236}">
                <a16:creationId xmlns:a16="http://schemas.microsoft.com/office/drawing/2014/main" id="{DCAFE7E1-22D6-99CA-02FD-77955AF71061}"/>
              </a:ext>
            </a:extLst>
          </p:cNvPr>
          <p:cNvGrpSpPr/>
          <p:nvPr/>
        </p:nvGrpSpPr>
        <p:grpSpPr>
          <a:xfrm>
            <a:off x="5076056" y="3614311"/>
            <a:ext cx="3512914" cy="2635400"/>
            <a:chOff x="5076056" y="3614311"/>
            <a:chExt cx="3512914" cy="2635400"/>
          </a:xfrm>
        </p:grpSpPr>
        <p:pic>
          <p:nvPicPr>
            <p:cNvPr id="10" name="Picture 9" descr="An image of Sence Valley, National Forest, with young trees planted either side of a gravel track.">
              <a:extLst>
                <a:ext uri="{FF2B5EF4-FFF2-40B4-BE49-F238E27FC236}">
                  <a16:creationId xmlns:a16="http://schemas.microsoft.com/office/drawing/2014/main" id="{66E3B8E1-E185-9B4D-3A82-8D40AA46396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6056" y="3614311"/>
              <a:ext cx="3512914" cy="2635400"/>
            </a:xfrm>
            <a:prstGeom prst="rect">
              <a:avLst/>
            </a:prstGeom>
          </p:spPr>
        </p:pic>
        <p:sp>
          <p:nvSpPr>
            <p:cNvPr id="11" name="TextBox 10" descr="An image of Sence Valley, National Forest, with young trees planted either side of a gravel track.">
              <a:extLst>
                <a:ext uri="{FF2B5EF4-FFF2-40B4-BE49-F238E27FC236}">
                  <a16:creationId xmlns:a16="http://schemas.microsoft.com/office/drawing/2014/main" id="{1659F9C5-AD1D-FEBC-CE5E-957652A17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142078" y="3780280"/>
              <a:ext cx="3375974" cy="29238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300" dirty="0" err="1"/>
                <a:t>Sence</a:t>
              </a:r>
              <a:r>
                <a:rPr lang="en-GB" sz="1300" dirty="0"/>
                <a:t> Valley, National Forest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48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F746-B2AF-2725-1466-BAFA7AB7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9964"/>
            <a:ext cx="4715620" cy="54264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Mixed-Methods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F9755-7F59-50D9-2928-DEDA6E734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E4FD73-2F58-4C26-4F4C-0BE8D6AAA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8692" y="1484784"/>
            <a:ext cx="1944216" cy="19442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73A467-9E46-D940-7C16-AADB4B984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1094" y="1498993"/>
            <a:ext cx="1944216" cy="19442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Bar chart outline">
            <a:extLst>
              <a:ext uri="{FF2B5EF4-FFF2-40B4-BE49-F238E27FC236}">
                <a16:creationId xmlns:a16="http://schemas.microsoft.com/office/drawing/2014/main" id="{D23B0BD1-2EF4-05D8-F54E-48409858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0828" y="1886254"/>
            <a:ext cx="1141276" cy="1141276"/>
          </a:xfrm>
          <a:prstGeom prst="rect">
            <a:avLst/>
          </a:prstGeom>
        </p:spPr>
      </p:pic>
      <p:pic>
        <p:nvPicPr>
          <p:cNvPr id="10" name="Graphic 9" descr="Pencil outline">
            <a:extLst>
              <a:ext uri="{FF2B5EF4-FFF2-40B4-BE49-F238E27FC236}">
                <a16:creationId xmlns:a16="http://schemas.microsoft.com/office/drawing/2014/main" id="{DEBAED85-B4D2-1291-2E34-E663175B0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2" y="201390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5858C2-CB6B-3A1E-7823-54A57BEAABFC}"/>
              </a:ext>
            </a:extLst>
          </p:cNvPr>
          <p:cNvSpPr txBox="1"/>
          <p:nvPr/>
        </p:nvSpPr>
        <p:spPr>
          <a:xfrm>
            <a:off x="968423" y="3635672"/>
            <a:ext cx="3425281" cy="16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Quantitative</a:t>
            </a:r>
            <a:r>
              <a:rPr lang="en-GB" sz="2000" dirty="0"/>
              <a:t> approach - sampling at the community level. A cohort of people who live locally to new planting.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A0E1D-6CA9-E58E-0FE7-F28DF65053C3}"/>
              </a:ext>
            </a:extLst>
          </p:cNvPr>
          <p:cNvSpPr txBox="1"/>
          <p:nvPr/>
        </p:nvSpPr>
        <p:spPr>
          <a:xfrm>
            <a:off x="4917534" y="3635672"/>
            <a:ext cx="3425280" cy="1600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Qualitative</a:t>
            </a:r>
            <a:r>
              <a:rPr lang="en-GB" sz="2000" dirty="0"/>
              <a:t> approach –  using a case biography approach to gather in depth data with a small number of participants.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2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id="{FB7FEEB6-C346-A443-DFF5-563F19AC1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120" y="2356584"/>
            <a:ext cx="8928992" cy="77256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2819B-C118-BA8B-E73D-BCD76F9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856" y="-243408"/>
            <a:ext cx="4125144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Methods - qualitative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AF04F-1F70-1D7F-B618-92C10948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379D98-A839-E77B-78F1-8E726640DCFB}"/>
              </a:ext>
            </a:extLst>
          </p:cNvPr>
          <p:cNvSpPr/>
          <p:nvPr/>
        </p:nvSpPr>
        <p:spPr>
          <a:xfrm>
            <a:off x="457200" y="1416439"/>
            <a:ext cx="2448272" cy="2665943"/>
          </a:xfrm>
          <a:prstGeom prst="roundRect">
            <a:avLst/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Wave 1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Retrospective lens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Life history approach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1A085B-AE4A-AF67-E60D-1FBCDC718FB1}"/>
              </a:ext>
            </a:extLst>
          </p:cNvPr>
          <p:cNvSpPr/>
          <p:nvPr/>
        </p:nvSpPr>
        <p:spPr>
          <a:xfrm>
            <a:off x="3288985" y="1416438"/>
            <a:ext cx="2448272" cy="2665943"/>
          </a:xfrm>
          <a:prstGeom prst="roundRect">
            <a:avLst/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Wave 2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Present lens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Walking interviews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A45AF5-9FE7-62E9-ECAF-3B0C02D10ADC}"/>
              </a:ext>
            </a:extLst>
          </p:cNvPr>
          <p:cNvSpPr/>
          <p:nvPr/>
        </p:nvSpPr>
        <p:spPr>
          <a:xfrm>
            <a:off x="6112028" y="1416437"/>
            <a:ext cx="2448272" cy="2665943"/>
          </a:xfrm>
          <a:prstGeom prst="roundRect">
            <a:avLst/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Wave 3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Prospective lens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Looking to the future</a:t>
            </a:r>
          </a:p>
        </p:txBody>
      </p:sp>
      <p:pic>
        <p:nvPicPr>
          <p:cNvPr id="1026" name="Picture 2" descr="A diagram illustrating the intensive research design used. It shows how the research used both a retrospective and prospective approach.">
            <a:extLst>
              <a:ext uri="{FF2B5EF4-FFF2-40B4-BE49-F238E27FC236}">
                <a16:creationId xmlns:a16="http://schemas.microsoft.com/office/drawing/2014/main" id="{E8D3717E-D6B4-9C25-91C9-5C978B18E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5"/>
          <a:stretch/>
        </p:blipFill>
        <p:spPr bwMode="auto">
          <a:xfrm>
            <a:off x="457200" y="4236853"/>
            <a:ext cx="8121326" cy="22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1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55CD-2482-34DB-5BF9-5AFEA0E9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-243408"/>
            <a:ext cx="385192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Qualitative Analysis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6A887-9C3B-9682-668F-F27CE6994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05/07/2024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58127-F43A-59A4-F61C-697D4A926F70}"/>
              </a:ext>
            </a:extLst>
          </p:cNvPr>
          <p:cNvSpPr txBox="1"/>
          <p:nvPr/>
        </p:nvSpPr>
        <p:spPr>
          <a:xfrm>
            <a:off x="874440" y="1655689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7030A0"/>
                </a:solidFill>
              </a:rPr>
              <a:t>Case biography approach: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BF7A2-3F09-28A1-CC9C-81F69050C38C}"/>
              </a:ext>
            </a:extLst>
          </p:cNvPr>
          <p:cNvSpPr/>
          <p:nvPr/>
        </p:nvSpPr>
        <p:spPr>
          <a:xfrm>
            <a:off x="874440" y="2343926"/>
            <a:ext cx="3697560" cy="7250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Focus is on a couple of illustrative ‘cases’ (participants).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74A9F98-CF44-75C0-1541-8AD5535C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369" y="1180111"/>
            <a:ext cx="2456984" cy="24569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0651B9-7A31-3E28-96DE-7A4EF7B8F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22622" y="3737551"/>
            <a:ext cx="0" cy="50405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54274635-839B-860C-CF03-60D5AD365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2040" y="4178318"/>
            <a:ext cx="1793848" cy="179384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0352C0E-E325-C93B-1581-A19C08FE8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2760" y="4209962"/>
            <a:ext cx="1730559" cy="17305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790D79-8560-88A9-4FD6-4F5EBA89DA3F}"/>
              </a:ext>
            </a:extLst>
          </p:cNvPr>
          <p:cNvSpPr/>
          <p:nvPr/>
        </p:nvSpPr>
        <p:spPr>
          <a:xfrm>
            <a:off x="874440" y="3357087"/>
            <a:ext cx="3697560" cy="7250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Allows detailed exploration of few cases and themes.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C35E4A-3487-8BB4-F72C-614DD5C16248}"/>
              </a:ext>
            </a:extLst>
          </p:cNvPr>
          <p:cNvSpPr/>
          <p:nvPr/>
        </p:nvSpPr>
        <p:spPr>
          <a:xfrm>
            <a:off x="874440" y="4370248"/>
            <a:ext cx="3697560" cy="7250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Data analysed both cross-sectionally and temporally.</a:t>
            </a:r>
          </a:p>
        </p:txBody>
      </p:sp>
    </p:spTree>
    <p:extLst>
      <p:ext uri="{BB962C8B-B14F-4D97-AF65-F5344CB8AC3E}">
        <p14:creationId xmlns:p14="http://schemas.microsoft.com/office/powerpoint/2010/main" val="3606864430"/>
      </p:ext>
    </p:extLst>
  </p:cSld>
  <p:clrMapOvr>
    <a:masterClrMapping/>
  </p:clrMapOvr>
</p:sld>
</file>

<file path=ppt/theme/theme1.xml><?xml version="1.0" encoding="utf-8"?>
<a:theme xmlns:a="http://schemas.openxmlformats.org/drawingml/2006/main" name="18_0030 Powerpoint_template_wip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DB26FB8-5621-4B73-BCC6-590DAA3461DC}" vid="{9C4392DC-32E1-43D9-AEAD-90C8C816479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DB26FB8-5621-4B73-BCC6-590DAA3461DC}" vid="{5446D071-F85F-4198-8009-D3526FCC20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2cb4e-0d44-4dc8-ba95-72143823b4f7">
      <Terms xmlns="http://schemas.microsoft.com/office/infopath/2007/PartnerControls"/>
    </lcf76f155ced4ddcb4097134ff3c332f>
    <Date_x002f_time xmlns="a582cb4e-0d44-4dc8-ba95-72143823b4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18F320CA7374D99A7F1362A01D140" ma:contentTypeVersion="15" ma:contentTypeDescription="Create a new document." ma:contentTypeScope="" ma:versionID="3b6e1ce2d1b584435a636d2f7e5f8daa">
  <xsd:schema xmlns:xsd="http://www.w3.org/2001/XMLSchema" xmlns:xs="http://www.w3.org/2001/XMLSchema" xmlns:p="http://schemas.microsoft.com/office/2006/metadata/properties" xmlns:ns2="a582cb4e-0d44-4dc8-ba95-72143823b4f7" xmlns:ns3="f3d86070-dfa6-4280-9897-2d6631fd64ea" targetNamespace="http://schemas.microsoft.com/office/2006/metadata/properties" ma:root="true" ma:fieldsID="2bdcf161a790dcd2c46d92a4293ca4aa" ns2:_="" ns3:_="">
    <xsd:import namespace="a582cb4e-0d44-4dc8-ba95-72143823b4f7"/>
    <xsd:import namespace="f3d86070-dfa6-4280-9897-2d6631fd64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Date_x002f_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2cb4e-0d44-4dc8-ba95-72143823b4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a996e94-ece0-44d7-9162-fda8700be4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_x002f_time" ma:index="21" nillable="true" ma:displayName="Date/time" ma:format="DateOnly" ma:internalName="Date_x002f_time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86070-dfa6-4280-9897-2d6631fd64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38EBAC-0FFF-4BD9-8679-D1A7623EDB5B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a582cb4e-0d44-4dc8-ba95-72143823b4f7"/>
    <ds:schemaRef ds:uri="http://schemas.microsoft.com/office/2006/metadata/properties"/>
    <ds:schemaRef ds:uri="http://schemas.openxmlformats.org/package/2006/metadata/core-properties"/>
    <ds:schemaRef ds:uri="f3d86070-dfa6-4280-9897-2d6631fd64e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4A41F8-01E9-4389-BE3A-A1012E98D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2cb4e-0d44-4dc8-ba95-72143823b4f7"/>
    <ds:schemaRef ds:uri="f3d86070-dfa6-4280-9897-2d6631fd64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B9B0B1-0511-4081-AE91-9A251014E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4 to 3 Powerpoint template English (2)</Template>
  <TotalTime>1025</TotalTime>
  <Words>548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18_0030 Powerpoint_template_wip01</vt:lpstr>
      <vt:lpstr>Custom Design</vt:lpstr>
      <vt:lpstr>Understanding the Social Impacts of New Tree Planting – a Longitudinal Study</vt:lpstr>
      <vt:lpstr>Background</vt:lpstr>
      <vt:lpstr>Research gaps</vt:lpstr>
      <vt:lpstr>Research objectives</vt:lpstr>
      <vt:lpstr>Case study sites</vt:lpstr>
      <vt:lpstr>Case study site photos</vt:lpstr>
      <vt:lpstr>Mixed-Methods Approach</vt:lpstr>
      <vt:lpstr>Methods - qualitative</vt:lpstr>
      <vt:lpstr>Qualitative Analysis</vt:lpstr>
      <vt:lpstr>Reflections on methods so far</vt:lpstr>
      <vt:lpstr>Thank you for listening! Questions?   Contact email: george.murrell@forestresearch.gov.uk</vt:lpstr>
    </vt:vector>
  </TitlesOfParts>
  <Company>Forest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Social Benefits of Woodland Creation &amp; Expansion Longitudinally</dc:title>
  <dc:creator>George Murrell</dc:creator>
  <cp:lastModifiedBy>George Murrell</cp:lastModifiedBy>
  <cp:revision>5</cp:revision>
  <dcterms:created xsi:type="dcterms:W3CDTF">2024-04-08T14:20:16Z</dcterms:created>
  <dcterms:modified xsi:type="dcterms:W3CDTF">2024-12-16T10:49:05Z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0x010100D5218F320CA7374D99A7F1362A01D140</vt:lpwstr>
  </property>
  <property fmtid="{D5CDD505-2E9C-101B-9397-08002B2CF9AE}" pid="3" name="MSIP_Label_008c3e54-1165-410a-969f-bee94a33b7d6_Enabled">
    <vt:lpwstr>true</vt:lpwstr>
  </property>
  <property fmtid="{D5CDD505-2E9C-101B-9397-08002B2CF9AE}" pid="4" name="MSIP_Label_008c3e54-1165-410a-969f-bee94a33b7d6_SetDate">
    <vt:lpwstr>2023-10-11T11:13:22Z</vt:lpwstr>
  </property>
  <property fmtid="{D5CDD505-2E9C-101B-9397-08002B2CF9AE}" pid="5" name="MSIP_Label_008c3e54-1165-410a-969f-bee94a33b7d6_Method">
    <vt:lpwstr>Standard</vt:lpwstr>
  </property>
  <property fmtid="{D5CDD505-2E9C-101B-9397-08002B2CF9AE}" pid="6" name="MSIP_Label_008c3e54-1165-410a-969f-bee94a33b7d6_Name">
    <vt:lpwstr>General</vt:lpwstr>
  </property>
  <property fmtid="{D5CDD505-2E9C-101B-9397-08002B2CF9AE}" pid="7" name="MSIP_Label_008c3e54-1165-410a-969f-bee94a33b7d6_SiteId">
    <vt:lpwstr>1b923567-07bd-4ac1-85f2-45eda26d837c</vt:lpwstr>
  </property>
  <property fmtid="{D5CDD505-2E9C-101B-9397-08002B2CF9AE}" pid="8" name="MSIP_Label_008c3e54-1165-410a-969f-bee94a33b7d6_ActionId">
    <vt:lpwstr>09582be7-8cc1-4257-b049-9c1caad2c55b</vt:lpwstr>
  </property>
  <property fmtid="{D5CDD505-2E9C-101B-9397-08002B2CF9AE}" pid="9" name="MSIP_Label_008c3e54-1165-410a-969f-bee94a33b7d6_ContentBits">
    <vt:lpwstr>0</vt:lpwstr>
  </property>
  <property fmtid="{D5CDD505-2E9C-101B-9397-08002B2CF9AE}" pid="10" name="MediaServiceImageTags">
    <vt:lpwstr/>
  </property>
</Properties>
</file>